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86" r:id="rId4"/>
    <p:sldId id="257" r:id="rId5"/>
    <p:sldId id="285" r:id="rId6"/>
    <p:sldId id="298" r:id="rId7"/>
    <p:sldId id="291" r:id="rId8"/>
    <p:sldId id="283" r:id="rId9"/>
    <p:sldId id="299" r:id="rId10"/>
    <p:sldId id="287" r:id="rId11"/>
    <p:sldId id="300" r:id="rId12"/>
    <p:sldId id="301" r:id="rId13"/>
    <p:sldId id="302" r:id="rId14"/>
    <p:sldId id="293" r:id="rId15"/>
    <p:sldId id="292" r:id="rId16"/>
    <p:sldId id="275" r:id="rId17"/>
    <p:sldId id="274" r:id="rId18"/>
    <p:sldId id="289" r:id="rId19"/>
    <p:sldId id="276" r:id="rId20"/>
    <p:sldId id="278" r:id="rId21"/>
    <p:sldId id="279" r:id="rId22"/>
    <p:sldId id="277" r:id="rId23"/>
    <p:sldId id="280" r:id="rId24"/>
    <p:sldId id="297" r:id="rId25"/>
    <p:sldId id="263" r:id="rId26"/>
    <p:sldId id="290" r:id="rId27"/>
    <p:sldId id="294" r:id="rId28"/>
    <p:sldId id="295" r:id="rId29"/>
    <p:sldId id="296" r:id="rId30"/>
    <p:sldId id="262" r:id="rId31"/>
    <p:sldId id="259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718" autoAdjust="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3E36-D512-4029-BA36-3CC5A2B3B2DE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0E61-7247-48F2-86F1-F25B47C47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00E61-7247-48F2-86F1-F25B47C479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7636-DD00-4378-93F6-24CE17EB64ED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201D-DF7D-4E2C-B1B4-4FC419F47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ellis@usd466.com" TargetMode="External"/><Relationship Id="rId2" Type="http://schemas.openxmlformats.org/officeDocument/2006/relationships/hyperlink" Target="http://kansaselectrorally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dinkel&amp;@usd489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66999"/>
          </a:xfrm>
          <a:ln>
            <a:solidFill>
              <a:srgbClr val="95B3D7"/>
            </a:solidFill>
          </a:ln>
        </p:spPr>
        <p:txBody>
          <a:bodyPr>
            <a:normAutofit/>
          </a:bodyPr>
          <a:lstStyle/>
          <a:p>
            <a:r>
              <a:rPr lang="en-US" b="1" u="sng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Kansas Electro Rally</a:t>
            </a:r>
            <a:br>
              <a:rPr lang="en-US" b="1" u="sng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b="1" u="sng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spc="3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Electrathon</a:t>
            </a:r>
            <a:r>
              <a:rPr lang="en-US" b="1" u="sng" spc="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America</a:t>
            </a:r>
            <a:endParaRPr lang="en-US" b="1" u="sng" spc="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Integrating the core”</a:t>
            </a:r>
          </a:p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“Developing career skills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/>
          <a:lstStyle/>
          <a:p>
            <a:r>
              <a:rPr lang="en-US" b="1" u="sng" dirty="0" smtClean="0"/>
              <a:t>Integrating Core Areas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-Kansas Electro Rally Report (Writing)</a:t>
            </a:r>
          </a:p>
          <a:p>
            <a:pPr algn="l"/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-Sponsorship Letters (Writing)</a:t>
            </a:r>
          </a:p>
          <a:p>
            <a:pPr algn="l"/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-Engineering(Math/Science/Technology)</a:t>
            </a:r>
          </a:p>
          <a:p>
            <a:pPr algn="l"/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 Frame Design/Body Design</a:t>
            </a:r>
          </a:p>
          <a:p>
            <a:pPr algn="l"/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 Gear Ratios (Speed/Performance)</a:t>
            </a:r>
          </a:p>
          <a:p>
            <a:pPr algn="l"/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 Chemical Engineering(Battery)</a:t>
            </a:r>
          </a:p>
          <a:p>
            <a:pPr algn="l"/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- Electrical Engineering</a:t>
            </a:r>
          </a:p>
          <a:p>
            <a:pPr algn="l"/>
            <a:r>
              <a:rPr lang="en-US" sz="3900" dirty="0" smtClean="0">
                <a:solidFill>
                  <a:schemeClr val="tx2">
                    <a:lumMod val="50000"/>
                  </a:schemeClr>
                </a:solidFill>
              </a:rPr>
              <a:t>	- Design &amp; Fabrication (AutoCAD)</a:t>
            </a:r>
          </a:p>
          <a:p>
            <a:pPr algn="l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0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Diversified Course of Study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u="sng" dirty="0" smtClean="0"/>
              <a:t>Core Courses Integration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Science (Physics)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Technical Communication (CAD, Drafting)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Research &amp; Design</a:t>
            </a:r>
          </a:p>
          <a:p>
            <a:pPr lvl="1"/>
            <a:r>
              <a:rPr lang="en-US" dirty="0" smtClean="0"/>
              <a:t>Human &amp; Technical Resources ( Professional Contacts)</a:t>
            </a:r>
          </a:p>
          <a:p>
            <a:pPr lvl="1"/>
            <a:r>
              <a:rPr lang="en-US" dirty="0" smtClean="0"/>
              <a:t>Product Development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Financing &amp; Budgeting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Materials &amp; Processes</a:t>
            </a:r>
          </a:p>
          <a:p>
            <a:pPr lvl="1"/>
            <a:r>
              <a:rPr lang="en-US" dirty="0" smtClean="0"/>
              <a:t>Alterative Energy Sources</a:t>
            </a:r>
          </a:p>
          <a:p>
            <a:pPr lvl="1"/>
            <a:r>
              <a:rPr lang="en-US" dirty="0" smtClean="0"/>
              <a:t>Woods, Metals, Plastics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08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Critical Thinking Skills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i="1" u="sng" dirty="0" smtClean="0"/>
              <a:t>Design Features</a:t>
            </a:r>
          </a:p>
          <a:p>
            <a:pPr lvl="1"/>
            <a:r>
              <a:rPr lang="en-US" dirty="0" smtClean="0"/>
              <a:t>Power Source</a:t>
            </a:r>
          </a:p>
          <a:p>
            <a:pPr lvl="1"/>
            <a:r>
              <a:rPr lang="en-US" dirty="0" smtClean="0"/>
              <a:t>Gear Ratios</a:t>
            </a:r>
          </a:p>
          <a:p>
            <a:pPr lvl="1"/>
            <a:r>
              <a:rPr lang="en-US" dirty="0" smtClean="0"/>
              <a:t>Steering</a:t>
            </a:r>
          </a:p>
          <a:p>
            <a:pPr lvl="1"/>
            <a:r>
              <a:rPr lang="en-US" dirty="0" smtClean="0"/>
              <a:t>Brake System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endParaRPr lang="en-US" i="1" u="sng" dirty="0" smtClean="0"/>
          </a:p>
          <a:p>
            <a:r>
              <a:rPr lang="en-US" i="1" u="sng" dirty="0" smtClean="0"/>
              <a:t>Specifications &amp; Regulations</a:t>
            </a:r>
          </a:p>
          <a:p>
            <a:pPr>
              <a:buNone/>
            </a:pPr>
            <a:r>
              <a:rPr lang="en-US" dirty="0" smtClean="0"/>
              <a:t>	-Building to Technical Drawings Specifications</a:t>
            </a:r>
          </a:p>
          <a:p>
            <a:pPr>
              <a:buNone/>
            </a:pPr>
            <a:r>
              <a:rPr lang="en-US" dirty="0" smtClean="0"/>
              <a:t>	-Design Building to </a:t>
            </a:r>
            <a:r>
              <a:rPr lang="en-US" dirty="0" err="1" smtClean="0"/>
              <a:t>Electrathon</a:t>
            </a:r>
            <a:r>
              <a:rPr lang="en-US" dirty="0" smtClean="0"/>
              <a:t> America Regulations</a:t>
            </a:r>
          </a:p>
          <a:p>
            <a:pPr>
              <a:buNone/>
            </a:pPr>
            <a:r>
              <a:rPr lang="en-US" dirty="0" smtClean="0"/>
              <a:t>	-Safety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u="sng" dirty="0" smtClean="0"/>
              <a:t>Racing</a:t>
            </a:r>
          </a:p>
          <a:p>
            <a:pPr lvl="1"/>
            <a:r>
              <a:rPr lang="en-US" dirty="0" smtClean="0"/>
              <a:t>Learning, exploring and researching on a competitive stage  </a:t>
            </a:r>
          </a:p>
          <a:p>
            <a:pPr lvl="1"/>
            <a:r>
              <a:rPr lang="en-US" dirty="0" smtClean="0"/>
              <a:t>Prepares students for a larger more competitive environment</a:t>
            </a:r>
          </a:p>
          <a:p>
            <a:pPr lvl="1"/>
            <a:r>
              <a:rPr lang="en-US" dirty="0" smtClean="0"/>
              <a:t>Provides for self-assessment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744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Student Ownership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making decisions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Research</a:t>
            </a:r>
          </a:p>
          <a:p>
            <a:r>
              <a:rPr lang="en-US" dirty="0" smtClean="0"/>
              <a:t>All Inclusive Project Based Activities</a:t>
            </a:r>
          </a:p>
          <a:p>
            <a:pPr lvl="1"/>
            <a:r>
              <a:rPr lang="en-US" dirty="0" smtClean="0"/>
              <a:t>Core Curriculum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Fund Raising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Assessment</a:t>
            </a:r>
          </a:p>
          <a:p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Budgeting</a:t>
            </a:r>
          </a:p>
          <a:p>
            <a:pPr lvl="1"/>
            <a:r>
              <a:rPr lang="en-US" dirty="0" smtClean="0"/>
              <a:t>Management &amp; Organization</a:t>
            </a:r>
          </a:p>
          <a:p>
            <a:pPr lvl="1"/>
            <a:r>
              <a:rPr lang="en-US" dirty="0" smtClean="0"/>
              <a:t>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45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dinkel\Desktop\KSDE Presentation 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66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dinkel\Desktop\KSDE Presentation 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71474"/>
            <a:ext cx="2971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dinkel\Desktop\KSDE Presentation 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1474"/>
            <a:ext cx="2861038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cdinkel\Desktop\KSDE Presentation 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124201"/>
            <a:ext cx="2667001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dinkel\Desktop\KSDE Presentation 0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097213"/>
            <a:ext cx="2971800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cdinkel\Desktop\KSDE Presentation 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75001"/>
            <a:ext cx="2861038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067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cdinkel\Desktop\KSDE Presentation 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05202"/>
            <a:ext cx="3962400" cy="31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dinkel\Desktop\HHITA 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2"/>
            <a:ext cx="4435475" cy="31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dinkel\Desktop\KSDE Presentation 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9" y="152401"/>
            <a:ext cx="3948651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dinkel\Desktop\KSDE Presentation 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435475" cy="3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932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Community Relations</a:t>
            </a:r>
            <a:endParaRPr lang="en-US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Community perceptions and relationships</a:t>
            </a:r>
          </a:p>
          <a:p>
            <a:r>
              <a:rPr lang="en-US" smtClean="0"/>
              <a:t>Recruitment</a:t>
            </a:r>
            <a:endParaRPr lang="en-US" dirty="0" smtClean="0"/>
          </a:p>
        </p:txBody>
      </p:sp>
      <p:pic>
        <p:nvPicPr>
          <p:cNvPr id="4" name="Picture 3" descr="HHITA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3360" y="3810000"/>
            <a:ext cx="512064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15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Corporate Sponsors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371600"/>
            <a:ext cx="6629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6018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u="sng" smtClean="0"/>
              <a:t>Student Leadership Opportunities</a:t>
            </a:r>
            <a:endParaRPr lang="en-US" b="1" i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u="sng" smtClean="0"/>
              <a:t>Hays High Industrial Technology Association</a:t>
            </a:r>
          </a:p>
          <a:p>
            <a:pPr lvl="1"/>
            <a:r>
              <a:rPr lang="en-US" smtClean="0"/>
              <a:t>Management </a:t>
            </a:r>
          </a:p>
          <a:p>
            <a:pPr lvl="1"/>
            <a:r>
              <a:rPr lang="en-US" smtClean="0"/>
              <a:t>Organization</a:t>
            </a:r>
          </a:p>
          <a:p>
            <a:r>
              <a:rPr lang="en-US" b="1" i="1" u="sng" smtClean="0"/>
              <a:t>Fund Raising</a:t>
            </a:r>
          </a:p>
          <a:p>
            <a:pPr lvl="1"/>
            <a:r>
              <a:rPr lang="en-US" smtClean="0"/>
              <a:t>Sponsorships</a:t>
            </a:r>
          </a:p>
          <a:p>
            <a:pPr lvl="1"/>
            <a:r>
              <a:rPr lang="en-US" smtClean="0"/>
              <a:t>T-Shirt Sales</a:t>
            </a:r>
          </a:p>
          <a:p>
            <a:pPr lvl="1"/>
            <a:r>
              <a:rPr lang="en-US" smtClean="0"/>
              <a:t>Wood Fest</a:t>
            </a:r>
          </a:p>
          <a:p>
            <a:pPr lvl="1"/>
            <a:r>
              <a:rPr lang="en-US" smtClean="0"/>
              <a:t>Breakfast</a:t>
            </a:r>
          </a:p>
          <a:p>
            <a:r>
              <a:rPr lang="en-US" b="1" i="1" u="sng" smtClean="0"/>
              <a:t>Public Relations</a:t>
            </a:r>
          </a:p>
          <a:p>
            <a:pPr lvl="1"/>
            <a:r>
              <a:rPr lang="en-US" smtClean="0"/>
              <a:t>Community Relations</a:t>
            </a:r>
          </a:p>
          <a:p>
            <a:pPr lvl="1"/>
            <a:r>
              <a:rPr lang="en-US" smtClean="0"/>
              <a:t>Letters</a:t>
            </a:r>
          </a:p>
          <a:p>
            <a:pPr lvl="1"/>
            <a:r>
              <a:rPr lang="en-US" smtClean="0"/>
              <a:t>Publications (School &amp; Local Newspapers, websites)</a:t>
            </a:r>
          </a:p>
          <a:p>
            <a:pPr lvl="1"/>
            <a:r>
              <a:rPr lang="en-US" smtClean="0"/>
              <a:t>Radio &amp; TV ( Channel 13)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3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Student Leadership Opportunities</a:t>
            </a:r>
            <a:endParaRPr lang="en-US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HHITA</a:t>
            </a:r>
          </a:p>
          <a:p>
            <a:r>
              <a:rPr lang="en-US" b="1" dirty="0" smtClean="0"/>
              <a:t>Kansas Electro Rally</a:t>
            </a:r>
            <a:endParaRPr lang="en-US" b="1" dirty="0"/>
          </a:p>
        </p:txBody>
      </p:sp>
      <p:pic>
        <p:nvPicPr>
          <p:cNvPr id="4" name="Picture 3" descr="HHITA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017520"/>
            <a:ext cx="4038600" cy="3840480"/>
          </a:xfrm>
          <a:prstGeom prst="rect">
            <a:avLst/>
          </a:prstGeom>
        </p:spPr>
      </p:pic>
      <p:pic>
        <p:nvPicPr>
          <p:cNvPr id="5" name="Picture 4" descr="Eugene Hemel 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7520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02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History-Kansas Electro-Rally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Cities </a:t>
            </a:r>
            <a:r>
              <a:rPr lang="en-US" dirty="0" smtClean="0"/>
              <a:t>Act(1996-97)(</a:t>
            </a:r>
            <a:r>
              <a:rPr lang="en-US" dirty="0" smtClean="0"/>
              <a:t>10yr grant)</a:t>
            </a:r>
          </a:p>
          <a:p>
            <a:pPr lvl="1"/>
            <a:r>
              <a:rPr lang="en-US" dirty="0" smtClean="0"/>
              <a:t>Public Utilities Grants </a:t>
            </a:r>
          </a:p>
          <a:p>
            <a:pPr lvl="1"/>
            <a:r>
              <a:rPr lang="en-US" dirty="0" smtClean="0"/>
              <a:t>Green Energy related</a:t>
            </a:r>
            <a:r>
              <a:rPr lang="en-US" dirty="0"/>
              <a:t> </a:t>
            </a:r>
            <a:r>
              <a:rPr lang="en-US" dirty="0" smtClean="0"/>
              <a:t>educational programs  </a:t>
            </a:r>
          </a:p>
          <a:p>
            <a:pPr lvl="1"/>
            <a:r>
              <a:rPr lang="en-US" dirty="0" smtClean="0"/>
              <a:t>Renewable Energy</a:t>
            </a:r>
          </a:p>
          <a:p>
            <a:pPr lvl="1"/>
            <a:r>
              <a:rPr lang="en-US" dirty="0" smtClean="0"/>
              <a:t>Kansas Electro Rally-1996-97</a:t>
            </a:r>
          </a:p>
          <a:p>
            <a:pPr lvl="1"/>
            <a:r>
              <a:rPr lang="en-US" dirty="0" smtClean="0"/>
              <a:t>Hays High 1997-Present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524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Department Collaboration</a:t>
            </a:r>
            <a:endParaRPr lang="en-US" b="1" u="sng" dirty="0"/>
          </a:p>
        </p:txBody>
      </p:sp>
      <p:pic>
        <p:nvPicPr>
          <p:cNvPr id="3" name="Content Placeholder 3" descr="Eugene Hemel 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352800"/>
            <a:ext cx="4343400" cy="3505200"/>
          </a:xfrm>
          <a:prstGeom prst="rect">
            <a:avLst/>
          </a:prstGeom>
        </p:spPr>
      </p:pic>
      <p:pic>
        <p:nvPicPr>
          <p:cNvPr id="4" name="Picture 3" descr="Eugene Hemel 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4800600" cy="376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143001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	Metals Program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	Woods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	Channel 13-Radio &amp; TV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	Fort Hays State </a:t>
            </a:r>
            <a:r>
              <a:rPr lang="en-US" sz="2800" dirty="0" smtClean="0"/>
              <a:t>University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  Core Areas</a:t>
            </a:r>
          </a:p>
        </p:txBody>
      </p:sp>
    </p:spTree>
    <p:extLst>
      <p:ext uri="{BB962C8B-B14F-4D97-AF65-F5344CB8AC3E}">
        <p14:creationId xmlns:p14="http://schemas.microsoft.com/office/powerpoint/2010/main" val="751043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</a:t>
            </a:r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Education</a:t>
            </a:r>
            <a:endParaRPr lang="en-US" sz="3600" b="1" i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4" descr="ELECTRIC CAR2 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505200"/>
            <a:ext cx="4495800" cy="3352800"/>
          </a:xfrm>
          <a:prstGeom prst="rect">
            <a:avLst/>
          </a:prstGeom>
        </p:spPr>
      </p:pic>
      <p:pic>
        <p:nvPicPr>
          <p:cNvPr id="4" name="Picture 3" descr="ELECTRIC CAR2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4953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19201"/>
            <a:ext cx="4953000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Activities and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-Community Events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-Social  events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93947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LECTRIC CAR2 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4876800" cy="3352800"/>
          </a:xfrm>
          <a:prstGeom prst="rect">
            <a:avLst/>
          </a:prstGeom>
        </p:spPr>
      </p:pic>
      <p:pic>
        <p:nvPicPr>
          <p:cNvPr id="5" name="Picture 4" descr="Copy (2) of Eugene Hemel 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24400" cy="3505200"/>
          </a:xfrm>
          <a:prstGeom prst="rect">
            <a:avLst/>
          </a:prstGeom>
        </p:spPr>
      </p:pic>
      <p:pic>
        <p:nvPicPr>
          <p:cNvPr id="6" name="Picture 5" descr="HHITA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41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883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Community Connections</a:t>
            </a:r>
            <a:endParaRPr lang="en-US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1981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Technical Support</a:t>
            </a:r>
          </a:p>
          <a:p>
            <a:r>
              <a:rPr lang="en-US" sz="2800" smtClean="0"/>
              <a:t>Marketing &amp; Finance</a:t>
            </a:r>
          </a:p>
          <a:p>
            <a:r>
              <a:rPr lang="en-US" sz="2800" smtClean="0"/>
              <a:t>Local Business &amp; Industry</a:t>
            </a:r>
          </a:p>
          <a:p>
            <a:r>
              <a:rPr lang="en-US" sz="2800" smtClean="0"/>
              <a:t>Fund Raising/Sponsors</a:t>
            </a:r>
          </a:p>
          <a:p>
            <a:endParaRPr lang="en-US" dirty="0" smtClean="0"/>
          </a:p>
        </p:txBody>
      </p:sp>
      <p:pic>
        <p:nvPicPr>
          <p:cNvPr id="4" name="Picture 3" descr="Eugene Hemel 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57600"/>
            <a:ext cx="4572000" cy="3200400"/>
          </a:xfrm>
          <a:prstGeom prst="rect">
            <a:avLst/>
          </a:prstGeom>
        </p:spPr>
      </p:pic>
      <p:pic>
        <p:nvPicPr>
          <p:cNvPr id="5" name="Picture 4" descr="Eugene Hemel 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74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u="sng" dirty="0" smtClean="0"/>
              <a:t>Community Connections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u="sng" dirty="0" smtClean="0"/>
              <a:t>Technical 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Motors</a:t>
            </a:r>
          </a:p>
          <a:p>
            <a:pPr lvl="1"/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Electronic Components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Finance</a:t>
            </a:r>
          </a:p>
          <a:p>
            <a:pPr lvl="1"/>
            <a:r>
              <a:rPr lang="en-US" dirty="0" smtClean="0"/>
              <a:t>Financial Support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Industry</a:t>
            </a:r>
          </a:p>
          <a:p>
            <a:pPr lvl="1"/>
            <a:r>
              <a:rPr lang="en-US" dirty="0" smtClean="0"/>
              <a:t>Welding &amp; Machining</a:t>
            </a:r>
          </a:p>
          <a:p>
            <a:pPr lvl="1"/>
            <a:r>
              <a:rPr lang="en-US" dirty="0" smtClean="0"/>
              <a:t>Materials &amp; Processes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Public Relations</a:t>
            </a:r>
          </a:p>
          <a:p>
            <a:pPr lvl="1"/>
            <a:r>
              <a:rPr lang="en-US" dirty="0" smtClean="0"/>
              <a:t>Local Business Displays</a:t>
            </a:r>
          </a:p>
          <a:p>
            <a:pPr lvl="1"/>
            <a:r>
              <a:rPr lang="en-US" dirty="0" smtClean="0"/>
              <a:t>Radio &amp; TV for fund raisers</a:t>
            </a:r>
          </a:p>
          <a:p>
            <a:pPr lvl="1"/>
            <a:r>
              <a:rPr lang="en-US" dirty="0" smtClean="0"/>
              <a:t>Competitive Events</a:t>
            </a:r>
          </a:p>
          <a:p>
            <a:pPr>
              <a:buNone/>
            </a:pPr>
            <a:endParaRPr lang="en-US" b="1" i="1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524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Competition Objectives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Drive an electrically powered vehicle as far as possible on a closed looped course using limited electric energy </a:t>
            </a:r>
          </a:p>
          <a:p>
            <a:r>
              <a:rPr lang="en-US" dirty="0" smtClean="0"/>
              <a:t>Provide a forum where skill, ingenuity may be displayed, compared and tested.</a:t>
            </a:r>
          </a:p>
          <a:p>
            <a:r>
              <a:rPr lang="en-US" dirty="0" smtClean="0"/>
              <a:t>Develop public awareness of alternative energy sources</a:t>
            </a:r>
          </a:p>
          <a:p>
            <a:r>
              <a:rPr lang="en-US" dirty="0" smtClean="0"/>
              <a:t>Provide an affordable sport defined by specific rules in which individuals may participate competitively and safely.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dinkel\Desktop\KSDE Presentation 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9041"/>
            <a:ext cx="3047999" cy="30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dinkel\Desktop\KSDE Presentation 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74" y="119045"/>
            <a:ext cx="2807426" cy="30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cdinkel\Desktop\KSDE Presentation 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200401"/>
            <a:ext cx="3047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cdinkel\Desktop\KSDE Presentation 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2"/>
            <a:ext cx="2819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cdinkel\Desktop\KSDE Presentation 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462"/>
            <a:ext cx="2813185" cy="30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cdinkel\Desktop\KSDE Presentation 0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00404"/>
            <a:ext cx="2813184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003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dinkel\Desktop\Kan Am 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3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dinkel\Desktop\classroom--GB race 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209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dinkel\Desktop\DSC_2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dinkel\Desktop\DSC_2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38500"/>
            <a:ext cx="4648199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dinkel\Desktop\DSC_2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8500"/>
            <a:ext cx="4800599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dinkel\Desktop\DSC_2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51053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263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Kansas Electro Rally-Post </a:t>
            </a:r>
            <a:r>
              <a:rPr lang="en-US" b="1" u="sng" dirty="0" smtClean="0"/>
              <a:t>Grant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 Roots Organization</a:t>
            </a:r>
          </a:p>
          <a:p>
            <a:r>
              <a:rPr lang="en-US" dirty="0" smtClean="0"/>
              <a:t>Current Board of director                              Post-secondary, Secondary and Public Utilities</a:t>
            </a:r>
          </a:p>
          <a:p>
            <a:r>
              <a:rPr lang="en-US" dirty="0" smtClean="0"/>
              <a:t>Adopted </a:t>
            </a:r>
            <a:r>
              <a:rPr lang="en-US" dirty="0" err="1" smtClean="0"/>
              <a:t>Electrathon</a:t>
            </a:r>
            <a:r>
              <a:rPr lang="en-US" dirty="0" smtClean="0"/>
              <a:t> </a:t>
            </a:r>
            <a:r>
              <a:rPr lang="en-US" dirty="0" smtClean="0"/>
              <a:t>American Rules</a:t>
            </a:r>
          </a:p>
          <a:p>
            <a:r>
              <a:rPr lang="en-US" dirty="0" smtClean="0"/>
              <a:t>Spring Championship Racing Series</a:t>
            </a:r>
          </a:p>
          <a:p>
            <a:r>
              <a:rPr lang="en-US" dirty="0" smtClean="0"/>
              <a:t>Fall Racing Series</a:t>
            </a:r>
          </a:p>
        </p:txBody>
      </p:sp>
    </p:spTree>
    <p:extLst>
      <p:ext uri="{BB962C8B-B14F-4D97-AF65-F5344CB8AC3E}">
        <p14:creationId xmlns:p14="http://schemas.microsoft.com/office/powerpoint/2010/main" val="29316626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Vehicles Defined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Single Passenger</a:t>
            </a:r>
          </a:p>
          <a:p>
            <a:r>
              <a:rPr lang="en-US" dirty="0" smtClean="0"/>
              <a:t>Lightweight(Driver 180)</a:t>
            </a:r>
          </a:p>
          <a:p>
            <a:r>
              <a:rPr lang="en-US" dirty="0" smtClean="0"/>
              <a:t>Aerodynamic</a:t>
            </a:r>
          </a:p>
          <a:p>
            <a:r>
              <a:rPr lang="en-US" dirty="0" smtClean="0"/>
              <a:t>3 or 4 pneumatic tires</a:t>
            </a:r>
          </a:p>
          <a:p>
            <a:r>
              <a:rPr lang="en-US" dirty="0" smtClean="0"/>
              <a:t>Design to meet safety regulations and specifications</a:t>
            </a:r>
          </a:p>
          <a:p>
            <a:r>
              <a:rPr lang="en-US" dirty="0" smtClean="0"/>
              <a:t>Standard sealed lead acid battery pack</a:t>
            </a:r>
          </a:p>
          <a:p>
            <a:r>
              <a:rPr lang="en-US" dirty="0" smtClean="0"/>
              <a:t>Power pack limited to 67 pounds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Safety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Safety is the priority</a:t>
            </a:r>
          </a:p>
          <a:p>
            <a:r>
              <a:rPr lang="en-US" dirty="0" smtClean="0"/>
              <a:t>Vehicle design</a:t>
            </a:r>
          </a:p>
          <a:p>
            <a:r>
              <a:rPr lang="en-US" dirty="0" smtClean="0"/>
              <a:t>Vehicle Inspections</a:t>
            </a:r>
          </a:p>
          <a:p>
            <a:r>
              <a:rPr lang="en-US" dirty="0" smtClean="0"/>
              <a:t>Course Safety</a:t>
            </a:r>
          </a:p>
          <a:p>
            <a:r>
              <a:rPr lang="en-US" dirty="0" smtClean="0"/>
              <a:t>Local Event Organizers must stay within  </a:t>
            </a:r>
            <a:r>
              <a:rPr lang="en-US" dirty="0" err="1" smtClean="0"/>
              <a:t>Electrathon</a:t>
            </a:r>
            <a:r>
              <a:rPr lang="en-US" dirty="0" smtClean="0"/>
              <a:t>  America rules and guideline</a:t>
            </a:r>
          </a:p>
          <a:p>
            <a:r>
              <a:rPr lang="en-US" dirty="0" smtClean="0"/>
              <a:t>Sanctioned events must meet vehicle design rules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smtClean="0"/>
              <a:t>Membership/Contacts</a:t>
            </a:r>
            <a:endParaRPr lang="en-US" i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u="sng" dirty="0" smtClean="0"/>
              <a:t>Includes vehicle registration &amp; number</a:t>
            </a:r>
          </a:p>
          <a:p>
            <a:r>
              <a:rPr lang="en-US" b="1" i="1" u="sng" dirty="0" smtClean="0"/>
              <a:t>Handbook</a:t>
            </a:r>
          </a:p>
          <a:p>
            <a:r>
              <a:rPr lang="en-US" b="1" i="1" u="sng" dirty="0" smtClean="0"/>
              <a:t>Voting Rights</a:t>
            </a:r>
          </a:p>
          <a:p>
            <a:r>
              <a:rPr lang="en-US" dirty="0" smtClean="0">
                <a:hlinkClick r:id="rId2"/>
              </a:rPr>
              <a:t>Kansas Electro Rally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cellis@usd466.com</a:t>
            </a:r>
            <a:r>
              <a:rPr lang="en-US" dirty="0" smtClean="0"/>
              <a:t> ( Chuck Ellis )</a:t>
            </a:r>
          </a:p>
          <a:p>
            <a:pPr lvl="1"/>
            <a:r>
              <a:rPr lang="en-US" dirty="0" smtClean="0"/>
              <a:t>Kansas Electro Rally President</a:t>
            </a:r>
          </a:p>
          <a:p>
            <a:r>
              <a:rPr lang="en-US" dirty="0" smtClean="0">
                <a:hlinkClick r:id="rId4"/>
              </a:rPr>
              <a:t>cdinkel&amp;@usd489.com</a:t>
            </a:r>
            <a:r>
              <a:rPr lang="en-US" dirty="0" smtClean="0"/>
              <a:t> (Chris Dinkel)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1154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Why The </a:t>
            </a:r>
            <a:r>
              <a:rPr lang="en-US" b="1" i="1" u="sng" dirty="0" smtClean="0"/>
              <a:t>Kansas </a:t>
            </a:r>
            <a:r>
              <a:rPr lang="en-US" b="1" i="1" u="sng" dirty="0" smtClean="0"/>
              <a:t>Electro </a:t>
            </a:r>
            <a:r>
              <a:rPr lang="en-US" b="1" i="1" u="sng" dirty="0" smtClean="0"/>
              <a:t>Rally?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&amp; Research-Based </a:t>
            </a:r>
            <a:r>
              <a:rPr lang="en-US" sz="3600" dirty="0" smtClean="0"/>
              <a:t>Course of Study</a:t>
            </a:r>
          </a:p>
          <a:p>
            <a:r>
              <a:rPr lang="en-US" sz="3600" dirty="0" smtClean="0"/>
              <a:t>Student </a:t>
            </a:r>
            <a:r>
              <a:rPr lang="en-US" sz="3600" dirty="0" smtClean="0"/>
              <a:t>Leadership</a:t>
            </a:r>
          </a:p>
          <a:p>
            <a:r>
              <a:rPr lang="en-US" sz="3600" dirty="0" smtClean="0"/>
              <a:t>Financial Responsibility</a:t>
            </a:r>
          </a:p>
          <a:p>
            <a:r>
              <a:rPr lang="en-US" sz="3600" dirty="0" smtClean="0"/>
              <a:t>Avenue to Test &amp; Compete</a:t>
            </a:r>
            <a:endParaRPr lang="en-US" sz="3600" dirty="0" smtClean="0"/>
          </a:p>
          <a:p>
            <a:r>
              <a:rPr lang="en-US" sz="3600" dirty="0" smtClean="0"/>
              <a:t>Community </a:t>
            </a:r>
            <a:r>
              <a:rPr lang="en-US" sz="3600" dirty="0" smtClean="0"/>
              <a:t>Connections &amp; Relations</a:t>
            </a:r>
            <a:endParaRPr lang="en-US" sz="3600" dirty="0" smtClean="0"/>
          </a:p>
          <a:p>
            <a:r>
              <a:rPr lang="en-US" sz="3600" dirty="0" smtClean="0"/>
              <a:t>Build to Set Specifications-</a:t>
            </a:r>
            <a:r>
              <a:rPr lang="en-US" sz="3600" dirty="0" err="1" smtClean="0"/>
              <a:t>Electrathon</a:t>
            </a:r>
            <a:r>
              <a:rPr lang="en-US" sz="3600" dirty="0" smtClean="0"/>
              <a:t> </a:t>
            </a:r>
            <a:r>
              <a:rPr lang="en-US" sz="3600" dirty="0" smtClean="0"/>
              <a:t>American Handbook/Rules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Indirect Projects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Wind Tunnel</a:t>
            </a:r>
          </a:p>
          <a:p>
            <a:endParaRPr lang="en-US" sz="3600" dirty="0"/>
          </a:p>
          <a:p>
            <a:r>
              <a:rPr lang="en-US" sz="3600" dirty="0" smtClean="0"/>
              <a:t>Alternative Energy Projects</a:t>
            </a:r>
          </a:p>
          <a:p>
            <a:endParaRPr lang="en-US" sz="3600" dirty="0"/>
          </a:p>
          <a:p>
            <a:r>
              <a:rPr lang="en-US" sz="3600" dirty="0" smtClean="0"/>
              <a:t>Screen Printing-Fund Raising</a:t>
            </a:r>
          </a:p>
          <a:p>
            <a:endParaRPr lang="en-US" sz="3600" dirty="0"/>
          </a:p>
          <a:p>
            <a:r>
              <a:rPr lang="en-US" sz="3600" dirty="0" smtClean="0"/>
              <a:t>Marketing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8900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Exploring Alternative Energy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Lead Acid Based Power Source</a:t>
            </a:r>
          </a:p>
          <a:p>
            <a:pPr lvl="1"/>
            <a:r>
              <a:rPr lang="en-US" dirty="0" smtClean="0"/>
              <a:t>Standard Class</a:t>
            </a:r>
          </a:p>
          <a:p>
            <a:pPr lvl="1"/>
            <a:r>
              <a:rPr lang="en-US" dirty="0" smtClean="0"/>
              <a:t>Novice</a:t>
            </a:r>
          </a:p>
          <a:p>
            <a:r>
              <a:rPr lang="en-US" dirty="0" smtClean="0"/>
              <a:t>Solar Energy</a:t>
            </a:r>
          </a:p>
          <a:p>
            <a:pPr lvl="1"/>
            <a:r>
              <a:rPr lang="en-US" dirty="0" smtClean="0"/>
              <a:t>Experimental Class</a:t>
            </a:r>
          </a:p>
          <a:p>
            <a:pPr lvl="1"/>
            <a:r>
              <a:rPr lang="en-US" dirty="0" smtClean="0"/>
              <a:t>Novice</a:t>
            </a:r>
          </a:p>
          <a:p>
            <a:r>
              <a:rPr lang="en-US" dirty="0" smtClean="0"/>
              <a:t>Gas/Battery/Solar</a:t>
            </a:r>
          </a:p>
          <a:p>
            <a:pPr lvl="1"/>
            <a:r>
              <a:rPr lang="en-US" dirty="0" smtClean="0"/>
              <a:t>Experimental Class</a:t>
            </a:r>
          </a:p>
          <a:p>
            <a:pPr lvl="1"/>
            <a:r>
              <a:rPr lang="en-US" dirty="0" smtClean="0"/>
              <a:t>Novice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96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cdinkel\Desktop\KSDE Presentation 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dinkel\Desktop\KSDE Presentation 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"/>
            <a:ext cx="4800601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dinkel\Desktop\KSDE Presentation 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93" y="2743563"/>
            <a:ext cx="512127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58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Why Project Based Learning?</a:t>
            </a:r>
            <a:endParaRPr lang="en-US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686800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Flexibility</a:t>
            </a:r>
            <a:r>
              <a:rPr lang="en-US" sz="3600" dirty="0" smtClean="0"/>
              <a:t> to Integrate </a:t>
            </a:r>
            <a:r>
              <a:rPr lang="en-US" sz="3600" dirty="0" smtClean="0"/>
              <a:t>Core Curriculum 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ndividualized  &amp; Group Assessment</a:t>
            </a:r>
            <a:endParaRPr lang="en-US" sz="3600" dirty="0" smtClean="0"/>
          </a:p>
          <a:p>
            <a:r>
              <a:rPr lang="en-US" sz="3600" dirty="0" smtClean="0"/>
              <a:t>Challenge Students Skills &amp; Knowledge</a:t>
            </a:r>
          </a:p>
          <a:p>
            <a:r>
              <a:rPr lang="en-US" sz="3600" dirty="0" smtClean="0"/>
              <a:t>Students Take Ownership in Projects</a:t>
            </a:r>
          </a:p>
          <a:p>
            <a:r>
              <a:rPr lang="en-US" sz="3600" dirty="0" smtClean="0"/>
              <a:t>Encourages Self-Learning</a:t>
            </a:r>
            <a:endParaRPr lang="en-US" sz="3600" dirty="0" smtClean="0"/>
          </a:p>
          <a:p>
            <a:r>
              <a:rPr lang="en-US" sz="3600" dirty="0" smtClean="0"/>
              <a:t>Individual &amp; Group </a:t>
            </a:r>
            <a:r>
              <a:rPr lang="en-US" sz="3600" dirty="0" smtClean="0"/>
              <a:t>Responsibility</a:t>
            </a:r>
            <a:endParaRPr lang="en-US" sz="3600" dirty="0" smtClean="0"/>
          </a:p>
          <a:p>
            <a:r>
              <a:rPr lang="en-US" sz="3600" dirty="0" smtClean="0"/>
              <a:t>Decision </a:t>
            </a:r>
            <a:r>
              <a:rPr lang="en-US" sz="3600" dirty="0" smtClean="0"/>
              <a:t>Making </a:t>
            </a:r>
            <a:r>
              <a:rPr lang="en-US" sz="3600" dirty="0" smtClean="0"/>
              <a:t>Skills</a:t>
            </a:r>
          </a:p>
          <a:p>
            <a:r>
              <a:rPr lang="en-US" sz="3600" dirty="0" smtClean="0"/>
              <a:t>Increased World Experiences 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895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Why </a:t>
            </a:r>
            <a:r>
              <a:rPr lang="en-US" b="1" i="1" u="sng" dirty="0" smtClean="0"/>
              <a:t>?-Continued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u="sng" dirty="0" smtClean="0"/>
              <a:t>Challenge Students </a:t>
            </a:r>
          </a:p>
          <a:p>
            <a:pPr lvl="1"/>
            <a:r>
              <a:rPr lang="en-US" dirty="0" smtClean="0"/>
              <a:t>Critical Thinking (Think outside box)</a:t>
            </a:r>
          </a:p>
          <a:p>
            <a:pPr lvl="1"/>
            <a:r>
              <a:rPr lang="en-US" dirty="0" smtClean="0"/>
              <a:t>Evaluate systems through cause and effect</a:t>
            </a:r>
          </a:p>
          <a:p>
            <a:pPr lvl="1"/>
            <a:r>
              <a:rPr lang="en-US" dirty="0" smtClean="0"/>
              <a:t>Modify and testing (multiple years of data)</a:t>
            </a:r>
          </a:p>
          <a:p>
            <a:pPr lvl="1"/>
            <a:r>
              <a:rPr lang="en-US" dirty="0" smtClean="0"/>
              <a:t>Leads to more advanced projects (Electric Conversion Project S-10 Truck) 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Culminating Project</a:t>
            </a:r>
          </a:p>
          <a:p>
            <a:pPr lvl="1"/>
            <a:r>
              <a:rPr lang="en-US" dirty="0" smtClean="0"/>
              <a:t>Design &amp; Project Development</a:t>
            </a:r>
          </a:p>
          <a:p>
            <a:pPr lvl="1"/>
            <a:r>
              <a:rPr lang="en-US" dirty="0" smtClean="0"/>
              <a:t>Research &amp; Design Element</a:t>
            </a:r>
          </a:p>
          <a:p>
            <a:pPr lvl="1"/>
            <a:r>
              <a:rPr lang="en-US" dirty="0" smtClean="0"/>
              <a:t>Alternative Energy in Motion</a:t>
            </a:r>
          </a:p>
          <a:p>
            <a:pPr lvl="1"/>
            <a:r>
              <a:rPr lang="en-US" dirty="0" smtClean="0"/>
              <a:t>Material &amp; Processes</a:t>
            </a:r>
          </a:p>
          <a:p>
            <a:pPr lvl="1"/>
            <a:endParaRPr lang="en-US" dirty="0" smtClean="0"/>
          </a:p>
          <a:p>
            <a:r>
              <a:rPr lang="en-US" b="1" i="1" u="sng" dirty="0" smtClean="0"/>
              <a:t>Outside Resources</a:t>
            </a:r>
          </a:p>
          <a:p>
            <a:pPr lvl="1"/>
            <a:r>
              <a:rPr lang="en-US" dirty="0" smtClean="0"/>
              <a:t>Develop Professional Contacts</a:t>
            </a:r>
          </a:p>
          <a:p>
            <a:pPr lvl="1"/>
            <a:r>
              <a:rPr lang="en-US" dirty="0" smtClean="0"/>
              <a:t>Budgeting &amp; Finance</a:t>
            </a:r>
          </a:p>
          <a:p>
            <a:pPr lvl="1"/>
            <a:r>
              <a:rPr lang="en-US" dirty="0" smtClean="0"/>
              <a:t>Professional Development </a:t>
            </a:r>
          </a:p>
          <a:p>
            <a:pPr lvl="1"/>
            <a:r>
              <a:rPr lang="en-US" dirty="0" smtClean="0"/>
              <a:t>Communication Skills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50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603</Words>
  <Application>Microsoft Office PowerPoint</Application>
  <PresentationFormat>On-screen Show (4:3)</PresentationFormat>
  <Paragraphs>226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Kansas Electro Rally &amp; Electrathon America</vt:lpstr>
      <vt:lpstr>History-Kansas Electro-Rally</vt:lpstr>
      <vt:lpstr>Kansas Electro Rally-Post Grant</vt:lpstr>
      <vt:lpstr>Why The Kansas Electro Rally? </vt:lpstr>
      <vt:lpstr>Indirect Projects</vt:lpstr>
      <vt:lpstr>Exploring Alternative Energy</vt:lpstr>
      <vt:lpstr>PowerPoint Presentation</vt:lpstr>
      <vt:lpstr>PowerPoint Presentation</vt:lpstr>
      <vt:lpstr>Why ?-Continued</vt:lpstr>
      <vt:lpstr>Integrating Core Areas</vt:lpstr>
      <vt:lpstr>Diversified Course of Study</vt:lpstr>
      <vt:lpstr>Critical Thinking Skills</vt:lpstr>
      <vt:lpstr>Student Ownership</vt:lpstr>
      <vt:lpstr>PowerPoint Presentation</vt:lpstr>
      <vt:lpstr>PowerPoint Presentation</vt:lpstr>
      <vt:lpstr>PowerPoint Presentation</vt:lpstr>
      <vt:lpstr>Corporate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Connections</vt:lpstr>
      <vt:lpstr>Competition Objectives</vt:lpstr>
      <vt:lpstr>PowerPoint Presentation</vt:lpstr>
      <vt:lpstr>PowerPoint Presentation</vt:lpstr>
      <vt:lpstr>PowerPoint Presentation</vt:lpstr>
      <vt:lpstr>PowerPoint Presentation</vt:lpstr>
      <vt:lpstr>Vehicles Defined</vt:lpstr>
      <vt:lpstr>Safety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Education</dc:title>
  <dc:creator>root</dc:creator>
  <cp:lastModifiedBy>Windows User</cp:lastModifiedBy>
  <cp:revision>172</cp:revision>
  <dcterms:created xsi:type="dcterms:W3CDTF">2007-09-19T01:58:33Z</dcterms:created>
  <dcterms:modified xsi:type="dcterms:W3CDTF">2012-02-07T04:50:39Z</dcterms:modified>
</cp:coreProperties>
</file>