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8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3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0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1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1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8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3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7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5CA9-FAE5-794B-8A2E-0EF1B3660109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82DF-74A2-E344-BA7D-5BF47331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6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Introducing Computer Science 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Perla Weaver</a:t>
            </a:r>
          </a:p>
          <a:p>
            <a:r>
              <a:rPr lang="en-US" dirty="0" smtClean="0"/>
              <a:t>Pilot Teacher, Computer Science and Software Engineering, Project Lead the Way</a:t>
            </a:r>
          </a:p>
          <a:p>
            <a:r>
              <a:rPr lang="en-US" dirty="0" smtClean="0"/>
              <a:t>Wyandotte High School</a:t>
            </a:r>
          </a:p>
          <a:p>
            <a:r>
              <a:rPr lang="en-US" dirty="0" smtClean="0"/>
              <a:t>Kansas City Kansas 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0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PLTW-CSE</a:t>
            </a:r>
            <a:br>
              <a:rPr lang="en-US" dirty="0" smtClean="0"/>
            </a:br>
            <a:r>
              <a:rPr lang="en-US" dirty="0"/>
              <a:t>O</a:t>
            </a:r>
            <a:r>
              <a:rPr lang="en-US" dirty="0" smtClean="0"/>
              <a:t>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</a:t>
            </a:r>
            <a:r>
              <a:rPr lang="en-US" dirty="0"/>
              <a:t>p</a:t>
            </a:r>
            <a:r>
              <a:rPr lang="en-US" dirty="0" smtClean="0"/>
              <a:t>erformance </a:t>
            </a:r>
            <a:r>
              <a:rPr lang="en-US" dirty="0" smtClean="0"/>
              <a:t>among ethnic groups </a:t>
            </a:r>
          </a:p>
          <a:p>
            <a:r>
              <a:rPr lang="en-US" dirty="0" smtClean="0"/>
              <a:t>Girls </a:t>
            </a:r>
          </a:p>
          <a:p>
            <a:pPr lvl="1"/>
            <a:r>
              <a:rPr lang="en-US" dirty="0" smtClean="0"/>
              <a:t>Higher engagement in class</a:t>
            </a:r>
          </a:p>
          <a:p>
            <a:pPr lvl="1"/>
            <a:r>
              <a:rPr lang="en-US" dirty="0" smtClean="0"/>
              <a:t>More questions – less afraid to say “I don’t know”</a:t>
            </a:r>
          </a:p>
          <a:p>
            <a:pPr lvl="1"/>
            <a:r>
              <a:rPr lang="en-US" dirty="0" smtClean="0"/>
              <a:t>Higher rate of project completion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lightly lower c</a:t>
            </a:r>
            <a:r>
              <a:rPr lang="en-US" dirty="0" smtClean="0"/>
              <a:t>omplexity of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8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PLTW-CSE</a:t>
            </a:r>
            <a:br>
              <a:rPr lang="en-US" dirty="0"/>
            </a:br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PLTW provides PD as part of their standard summer training</a:t>
            </a:r>
          </a:p>
          <a:p>
            <a:r>
              <a:rPr lang="en-US" dirty="0" smtClean="0"/>
              <a:t>Teachers do not need to be programmers or computer experts</a:t>
            </a:r>
          </a:p>
          <a:p>
            <a:r>
              <a:rPr lang="en-US" dirty="0" smtClean="0"/>
              <a:t>Many sources of materials, lessons, ideas</a:t>
            </a:r>
          </a:p>
          <a:p>
            <a:r>
              <a:rPr lang="en-US" dirty="0" smtClean="0"/>
              <a:t>Many sources for self-paced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6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Computer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demand from industry</a:t>
            </a:r>
          </a:p>
          <a:p>
            <a:r>
              <a:rPr lang="en-US" dirty="0" smtClean="0"/>
              <a:t>Decreasing supply of graduates in computing fields</a:t>
            </a:r>
          </a:p>
          <a:p>
            <a:r>
              <a:rPr lang="en-US" dirty="0" smtClean="0"/>
              <a:t>Computational thinking and skills are not inherently taught in the classroom</a:t>
            </a:r>
          </a:p>
          <a:p>
            <a:pPr lvl="1"/>
            <a:r>
              <a:rPr lang="en-US" dirty="0" smtClean="0"/>
              <a:t>False perception that by teaching math skills and science we are inherently teaching computing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3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started?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short activities: One time events e.g</a:t>
            </a:r>
            <a:r>
              <a:rPr lang="en-US" dirty="0" smtClean="0"/>
              <a:t>. </a:t>
            </a:r>
            <a:r>
              <a:rPr lang="en-US" dirty="0"/>
              <a:t>H</a:t>
            </a:r>
            <a:r>
              <a:rPr lang="en-US" dirty="0" smtClean="0"/>
              <a:t>ou</a:t>
            </a:r>
            <a:r>
              <a:rPr lang="en-US" dirty="0" smtClean="0"/>
              <a:t>r of Code, Coder </a:t>
            </a:r>
            <a:r>
              <a:rPr lang="en-US" dirty="0"/>
              <a:t>D</a:t>
            </a:r>
            <a:r>
              <a:rPr lang="en-US" dirty="0" smtClean="0"/>
              <a:t>ojos, </a:t>
            </a:r>
            <a:r>
              <a:rPr lang="en-US" dirty="0" err="1"/>
              <a:t>H</a:t>
            </a:r>
            <a:r>
              <a:rPr lang="en-US" dirty="0" err="1" smtClean="0"/>
              <a:t>ackathons</a:t>
            </a:r>
            <a:endParaRPr lang="en-US" dirty="0" smtClean="0"/>
          </a:p>
          <a:p>
            <a:r>
              <a:rPr lang="en-US" dirty="0" smtClean="0"/>
              <a:t>After school clubs: Teacher-Endorsed, Student-Driven</a:t>
            </a:r>
          </a:p>
          <a:p>
            <a:r>
              <a:rPr lang="en-US" dirty="0" smtClean="0"/>
              <a:t>Get your principal and administration on board.</a:t>
            </a:r>
          </a:p>
          <a:p>
            <a:r>
              <a:rPr lang="en-US" dirty="0" smtClean="0"/>
              <a:t>Aim for curriculum presence. </a:t>
            </a:r>
          </a:p>
          <a:p>
            <a:r>
              <a:rPr lang="en-US" dirty="0" smtClean="0"/>
              <a:t>Explore partnerships: </a:t>
            </a:r>
            <a:r>
              <a:rPr lang="en-US" dirty="0" err="1"/>
              <a:t>C</a:t>
            </a:r>
            <a:r>
              <a:rPr lang="en-US" dirty="0" err="1" smtClean="0"/>
              <a:t>ode.org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4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Lead the Way – new Computer Science pathway</a:t>
            </a:r>
          </a:p>
          <a:p>
            <a:r>
              <a:rPr lang="en-US" dirty="0" smtClean="0"/>
              <a:t>College Board – Computer Science Principles</a:t>
            </a:r>
          </a:p>
          <a:p>
            <a:r>
              <a:rPr lang="en-US" dirty="0" err="1" smtClean="0"/>
              <a:t>CodeHS</a:t>
            </a:r>
            <a:endParaRPr lang="en-US" dirty="0" smtClean="0"/>
          </a:p>
          <a:p>
            <a:r>
              <a:rPr lang="en-US" dirty="0" smtClean="0"/>
              <a:t>Exploring Computer Science</a:t>
            </a:r>
          </a:p>
          <a:p>
            <a:r>
              <a:rPr lang="en-US" dirty="0" smtClean="0"/>
              <a:t>The beauty and joy of computing</a:t>
            </a:r>
          </a:p>
          <a:p>
            <a:r>
              <a:rPr lang="en-US" dirty="0" err="1" smtClean="0"/>
              <a:t>Code.org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6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PLTW – Computer Science and Software Engineering (CSE)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Introductory course</a:t>
            </a:r>
          </a:p>
          <a:p>
            <a:r>
              <a:rPr lang="en-US" dirty="0" smtClean="0"/>
              <a:t>No prior computer science or coding required</a:t>
            </a:r>
          </a:p>
          <a:p>
            <a:r>
              <a:rPr lang="en-US" dirty="0" smtClean="0"/>
              <a:t>Explores four main areas of computing</a:t>
            </a:r>
          </a:p>
          <a:p>
            <a:pPr lvl="1"/>
            <a:r>
              <a:rPr lang="en-US" dirty="0" smtClean="0"/>
              <a:t>Graphics and </a:t>
            </a:r>
            <a:r>
              <a:rPr lang="en-US" dirty="0"/>
              <a:t>G</a:t>
            </a:r>
            <a:r>
              <a:rPr lang="en-US" dirty="0" smtClean="0"/>
              <a:t>raphical </a:t>
            </a:r>
            <a:r>
              <a:rPr lang="en-US" dirty="0"/>
              <a:t>U</a:t>
            </a:r>
            <a:r>
              <a:rPr lang="en-US" dirty="0" smtClean="0"/>
              <a:t>ser </a:t>
            </a:r>
            <a:r>
              <a:rPr lang="en-US" dirty="0"/>
              <a:t>I</a:t>
            </a:r>
            <a:r>
              <a:rPr lang="en-US" dirty="0" smtClean="0"/>
              <a:t>nterfaces (GUI)</a:t>
            </a:r>
          </a:p>
          <a:p>
            <a:pPr lvl="1"/>
            <a:r>
              <a:rPr lang="en-US" dirty="0" smtClean="0"/>
              <a:t>The Web</a:t>
            </a:r>
          </a:p>
          <a:p>
            <a:pPr lvl="1"/>
            <a:r>
              <a:rPr lang="en-US" dirty="0" smtClean="0"/>
              <a:t>Data discovery and Application Invention</a:t>
            </a:r>
          </a:p>
          <a:p>
            <a:pPr lvl="1"/>
            <a:r>
              <a:rPr lang="en-US" dirty="0" smtClean="0"/>
              <a:t>Predicting, Understanding, and Communicating with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7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PLTW- CSE</a:t>
            </a:r>
            <a:br>
              <a:rPr lang="en-US" dirty="0" smtClean="0"/>
            </a:br>
            <a:r>
              <a:rPr lang="en-US" dirty="0" smtClean="0"/>
              <a:t>Code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programming environments: Scratch, App Inventor, Python, HTML/CSS, and more.</a:t>
            </a:r>
          </a:p>
          <a:p>
            <a:r>
              <a:rPr lang="en-US" dirty="0" smtClean="0"/>
              <a:t>Computational concepts: binary code, abstraction, variables, data structures</a:t>
            </a:r>
            <a:endParaRPr lang="en-US" dirty="0" smtClean="0"/>
          </a:p>
          <a:p>
            <a:r>
              <a:rPr lang="en-US" dirty="0" smtClean="0"/>
              <a:t>Problem solving through computing algorithms</a:t>
            </a:r>
          </a:p>
          <a:p>
            <a:r>
              <a:rPr lang="en-US" dirty="0" smtClean="0"/>
              <a:t>Foster creativity using programming as a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0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PLTW- CSE</a:t>
            </a:r>
            <a:br>
              <a:rPr lang="en-US" dirty="0" smtClean="0"/>
            </a:br>
            <a:r>
              <a:rPr lang="en-US" dirty="0" smtClean="0"/>
              <a:t>More than just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mpact and presence of computing </a:t>
            </a:r>
          </a:p>
          <a:p>
            <a:r>
              <a:rPr lang="en-US" dirty="0" smtClean="0"/>
              <a:t>History and Future of Computing</a:t>
            </a:r>
          </a:p>
          <a:p>
            <a:r>
              <a:rPr lang="en-US" dirty="0" smtClean="0"/>
              <a:t>Social, legal, and ethical issues in computing</a:t>
            </a:r>
          </a:p>
          <a:p>
            <a:r>
              <a:rPr lang="en-US" dirty="0" smtClean="0"/>
              <a:t>Career Paths in Computing</a:t>
            </a:r>
          </a:p>
          <a:p>
            <a:r>
              <a:rPr lang="en-US" dirty="0"/>
              <a:t>C</a:t>
            </a:r>
            <a:r>
              <a:rPr lang="en-US" dirty="0" smtClean="0"/>
              <a:t>omputing and other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7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PLTW-CSE</a:t>
            </a:r>
            <a:br>
              <a:rPr lang="en-US" dirty="0" smtClean="0"/>
            </a:br>
            <a:r>
              <a:rPr lang="en-US" dirty="0" smtClean="0"/>
              <a:t>“First try”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Curriculum is rigorous and filled with new concepts</a:t>
            </a:r>
          </a:p>
          <a:p>
            <a:pPr lvl="1"/>
            <a:r>
              <a:rPr lang="en-US" dirty="0" smtClean="0"/>
              <a:t>Students struggle and succeed</a:t>
            </a:r>
          </a:p>
          <a:p>
            <a:pPr lvl="1"/>
            <a:r>
              <a:rPr lang="en-US" dirty="0" smtClean="0"/>
              <a:t>Mastery is not the goal</a:t>
            </a:r>
          </a:p>
          <a:p>
            <a:pPr lvl="1"/>
            <a:r>
              <a:rPr lang="en-US" dirty="0" smtClean="0"/>
              <a:t>Goal is understanding through creation, exploration, inquisition.</a:t>
            </a:r>
          </a:p>
          <a:p>
            <a:r>
              <a:rPr lang="en-US" dirty="0" smtClean="0"/>
              <a:t>Curriculum may be best in a year long setting</a:t>
            </a:r>
          </a:p>
          <a:p>
            <a:pPr lvl="1"/>
            <a:r>
              <a:rPr lang="en-US" dirty="0" smtClean="0"/>
              <a:t>Concepts need time and practice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6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PLTW-CSE</a:t>
            </a:r>
            <a:br>
              <a:rPr lang="en-US" dirty="0" smtClean="0"/>
            </a:b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Activities are flexible</a:t>
            </a:r>
          </a:p>
          <a:p>
            <a:pPr lvl="1"/>
            <a:r>
              <a:rPr lang="en-US" dirty="0" smtClean="0"/>
              <a:t>Students can develop various levels of proficiency</a:t>
            </a:r>
          </a:p>
          <a:p>
            <a:r>
              <a:rPr lang="en-US" dirty="0" smtClean="0"/>
              <a:t>Programming environments and areas of study are varied</a:t>
            </a:r>
          </a:p>
          <a:p>
            <a:pPr lvl="1"/>
            <a:r>
              <a:rPr lang="en-US" dirty="0" smtClean="0"/>
              <a:t>Wide opportunity for personal interests</a:t>
            </a:r>
          </a:p>
          <a:p>
            <a:pPr lvl="1"/>
            <a:r>
              <a:rPr lang="en-US" dirty="0" smtClean="0"/>
              <a:t>Wide array of applications</a:t>
            </a:r>
          </a:p>
          <a:p>
            <a:r>
              <a:rPr lang="en-US" dirty="0" smtClean="0"/>
              <a:t>Creativity is fun</a:t>
            </a:r>
          </a:p>
          <a:p>
            <a:pPr lvl="1"/>
            <a:r>
              <a:rPr lang="en-US" dirty="0" smtClean="0"/>
              <a:t>Students love to see solutions: games, phone apps, animations, web sites.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4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9007</TotalTime>
  <Words>438</Words>
  <Application>Microsoft Macintosh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Introducing Computer Science in the Classroom</vt:lpstr>
      <vt:lpstr>Why Computer Science?</vt:lpstr>
      <vt:lpstr>How do you get started?</vt:lpstr>
      <vt:lpstr>Curriculum Options</vt:lpstr>
      <vt:lpstr>PLTW – Computer Science and Software Engineering (CSE)</vt:lpstr>
      <vt:lpstr>PLTW- CSE Code Exploration</vt:lpstr>
      <vt:lpstr>PLTW- CSE More than just Coding</vt:lpstr>
      <vt:lpstr>PLTW-CSE “First try” Observations</vt:lpstr>
      <vt:lpstr>PLTW-CSE Observations</vt:lpstr>
      <vt:lpstr>PLTW-CSE Observations</vt:lpstr>
      <vt:lpstr>PLTW-CSE Professional Development</vt:lpstr>
    </vt:vector>
  </TitlesOfParts>
  <Company>Kansas City Kansas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Computer Science in the Classroom</dc:title>
  <dc:creator>Perla Weaver</dc:creator>
  <cp:lastModifiedBy>Perla Weaver</cp:lastModifiedBy>
  <cp:revision>21</cp:revision>
  <dcterms:created xsi:type="dcterms:W3CDTF">2014-01-28T15:48:53Z</dcterms:created>
  <dcterms:modified xsi:type="dcterms:W3CDTF">2014-02-03T21:56:41Z</dcterms:modified>
</cp:coreProperties>
</file>