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1/22/18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2667001"/>
            <a:ext cx="5446713" cy="1825384"/>
          </a:xfrm>
        </p:spPr>
        <p:txBody>
          <a:bodyPr/>
          <a:lstStyle/>
          <a:p>
            <a:r>
              <a:rPr lang="en-US" sz="6600" dirty="0" smtClean="0"/>
              <a:t>Small Schools</a:t>
            </a:r>
            <a:r>
              <a:rPr lang="mr-IN" sz="6600" dirty="0" smtClean="0"/>
              <a:t>…</a:t>
            </a:r>
            <a:r>
              <a:rPr lang="en-US" sz="6600" dirty="0" smtClean="0"/>
              <a:t> </a:t>
            </a:r>
            <a:br>
              <a:rPr lang="en-US" sz="6600" dirty="0" smtClean="0"/>
            </a:br>
            <a:r>
              <a:rPr lang="en-US" sz="6600" dirty="0" smtClean="0"/>
              <a:t>Big Success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4950011"/>
            <a:ext cx="5446713" cy="114598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FIRST THINGS FIRST</a:t>
            </a:r>
            <a:r>
              <a:rPr lang="mr-IN" sz="3200" b="1" dirty="0" smtClean="0"/>
              <a:t>…</a:t>
            </a:r>
            <a:r>
              <a:rPr lang="en-US" sz="3200" b="1" dirty="0" smtClean="0"/>
              <a:t> GET A SNACK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4216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/>
              <a:t>Janella Newton</a:t>
            </a:r>
            <a:br>
              <a:rPr lang="en-US" sz="4400" b="1" dirty="0" smtClean="0"/>
            </a:br>
            <a:r>
              <a:rPr lang="en-US" sz="4400" b="1" dirty="0" smtClean="0"/>
              <a:t>USD 243 Lebo-Waverly</a:t>
            </a:r>
            <a:br>
              <a:rPr lang="en-US" sz="4400" b="1" dirty="0" smtClean="0"/>
            </a:br>
            <a:r>
              <a:rPr lang="en-US" sz="4400" b="1" dirty="0" smtClean="0"/>
              <a:t>6-12 Counselor</a:t>
            </a:r>
            <a:br>
              <a:rPr lang="en-US" sz="4400" b="1" dirty="0" smtClean="0"/>
            </a:br>
            <a:r>
              <a:rPr lang="en-US" sz="4400" b="1" dirty="0" smtClean="0"/>
              <a:t>jnewton@usd243ks.org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9338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338287"/>
            <a:ext cx="5446713" cy="1825384"/>
          </a:xfrm>
        </p:spPr>
        <p:txBody>
          <a:bodyPr/>
          <a:lstStyle/>
          <a:p>
            <a:r>
              <a:rPr lang="en-US" sz="6600" dirty="0" smtClean="0"/>
              <a:t>Small Schools</a:t>
            </a:r>
            <a:r>
              <a:rPr lang="mr-IN" sz="6600" dirty="0" smtClean="0"/>
              <a:t>…</a:t>
            </a:r>
            <a:r>
              <a:rPr lang="en-US" sz="6600" dirty="0" smtClean="0"/>
              <a:t> </a:t>
            </a:r>
            <a:br>
              <a:rPr lang="en-US" sz="6600" dirty="0" smtClean="0"/>
            </a:br>
            <a:r>
              <a:rPr lang="en-US" sz="6600" dirty="0" smtClean="0"/>
              <a:t>Big Success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Doing What Is Best for Kids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5414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All Aboard!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28961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Have a great time with what you do</a:t>
            </a:r>
          </a:p>
          <a:p>
            <a:pPr lvl="1"/>
            <a:r>
              <a:rPr lang="en-US" dirty="0" smtClean="0"/>
              <a:t>Many hats&gt;Leadership Roles</a:t>
            </a:r>
          </a:p>
          <a:p>
            <a:pPr lvl="1"/>
            <a:r>
              <a:rPr lang="en-US" dirty="0" smtClean="0"/>
              <a:t>Advocate for Yourself</a:t>
            </a:r>
          </a:p>
          <a:p>
            <a:r>
              <a:rPr lang="en-US" dirty="0" smtClean="0"/>
              <a:t>All staff has to buy in</a:t>
            </a:r>
          </a:p>
          <a:p>
            <a:pPr lvl="1"/>
            <a:r>
              <a:rPr lang="en-US" dirty="0" smtClean="0"/>
              <a:t>Realize it’s not just about content anymore</a:t>
            </a:r>
          </a:p>
          <a:p>
            <a:pPr lvl="1"/>
            <a:r>
              <a:rPr lang="en-US" dirty="0" smtClean="0"/>
              <a:t>Career&gt;Major</a:t>
            </a:r>
            <a:r>
              <a:rPr lang="en-US" dirty="0"/>
              <a:t>&gt;</a:t>
            </a:r>
            <a:r>
              <a:rPr lang="en-US" dirty="0" smtClean="0"/>
              <a:t>College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1164">
            <a:off x="5733142" y="337005"/>
            <a:ext cx="3059293" cy="23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7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Ideas put into action</a:t>
            </a:r>
          </a:p>
          <a:p>
            <a:pPr lvl="1"/>
            <a:r>
              <a:rPr lang="en-US" dirty="0" smtClean="0"/>
              <a:t>Help from administration</a:t>
            </a:r>
          </a:p>
          <a:p>
            <a:pPr lvl="1"/>
            <a:r>
              <a:rPr lang="en-US" dirty="0" smtClean="0"/>
              <a:t>Had entire staff trained in 7 Habits</a:t>
            </a:r>
          </a:p>
          <a:p>
            <a:r>
              <a:rPr lang="en-US" dirty="0" smtClean="0"/>
              <a:t>Putting in time over the summer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428" y="4327071"/>
            <a:ext cx="3918857" cy="2204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15774">
            <a:off x="7204036" y="1356048"/>
            <a:ext cx="1267857" cy="146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Take Off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something that works for you</a:t>
            </a:r>
          </a:p>
          <a:p>
            <a:r>
              <a:rPr lang="en-US" dirty="0" smtClean="0"/>
              <a:t>Communication is key</a:t>
            </a:r>
          </a:p>
          <a:p>
            <a:r>
              <a:rPr lang="en-US" dirty="0" smtClean="0"/>
              <a:t>6-8 Plan </a:t>
            </a:r>
          </a:p>
          <a:p>
            <a:r>
              <a:rPr lang="en-US" dirty="0" smtClean="0"/>
              <a:t>9-12 Plan</a:t>
            </a:r>
            <a:endParaRPr lang="en-US" dirty="0"/>
          </a:p>
          <a:p>
            <a:pPr lvl="1"/>
            <a:r>
              <a:rPr lang="en-US" dirty="0" smtClean="0"/>
              <a:t>Growing Pains</a:t>
            </a:r>
          </a:p>
          <a:p>
            <a:pPr lvl="2"/>
            <a:r>
              <a:rPr lang="en-US" dirty="0" smtClean="0"/>
              <a:t>Tweaking</a:t>
            </a:r>
            <a:endParaRPr lang="en-US" dirty="0"/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5" name="Picture 4" descr="IMG_0110.HEIC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49" y="4735285"/>
            <a:ext cx="2456044" cy="1842033"/>
          </a:xfrm>
          <a:prstGeom prst="rect">
            <a:avLst/>
          </a:prstGeom>
        </p:spPr>
      </p:pic>
      <p:pic>
        <p:nvPicPr>
          <p:cNvPr id="6" name="Picture 5" descr="3 Amigo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36" y="250825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What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 from others</a:t>
            </a:r>
          </a:p>
          <a:p>
            <a:pPr lvl="1"/>
            <a:r>
              <a:rPr lang="en-US" dirty="0" smtClean="0"/>
              <a:t>Don’t re-event the wheel</a:t>
            </a:r>
          </a:p>
          <a:p>
            <a:r>
              <a:rPr lang="en-US" dirty="0" smtClean="0"/>
              <a:t>Use your contacts!</a:t>
            </a:r>
          </a:p>
          <a:p>
            <a:pPr lvl="1"/>
            <a:r>
              <a:rPr lang="en-US" dirty="0" smtClean="0"/>
              <a:t>Jobs for students</a:t>
            </a:r>
          </a:p>
          <a:p>
            <a:pPr lvl="1"/>
            <a:r>
              <a:rPr lang="en-US" dirty="0" smtClean="0"/>
              <a:t>Ask for help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3925">
            <a:off x="5611586" y="2458890"/>
            <a:ext cx="2538549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5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Visits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Piloting a new type of visit this spring</a:t>
            </a:r>
          </a:p>
          <a:p>
            <a:pPr lvl="1"/>
            <a:r>
              <a:rPr lang="en-US" dirty="0" smtClean="0"/>
              <a:t>Staff member alum take groups of junior students to their alma mater</a:t>
            </a:r>
          </a:p>
          <a:p>
            <a:pPr lvl="1"/>
            <a:r>
              <a:rPr lang="en-US" dirty="0" smtClean="0"/>
              <a:t>Set up visits</a:t>
            </a:r>
          </a:p>
          <a:p>
            <a:pPr lvl="1"/>
            <a:endParaRPr lang="en-US" dirty="0"/>
          </a:p>
        </p:txBody>
      </p:sp>
      <p:pic>
        <p:nvPicPr>
          <p:cNvPr id="13" name="Content Placeholder 9"/>
          <p:cNvPicPr>
            <a:picLocks noGrp="1" noChangeAspect="1"/>
          </p:cNvPicPr>
          <p:nvPr/>
        </p:nvPicPr>
        <p:blipFill>
          <a:blip r:embed="rId2"/>
          <a:srcRect t="7379" b="7379"/>
          <a:stretch>
            <a:fillRect/>
          </a:stretch>
        </p:blipFill>
        <p:spPr>
          <a:xfrm>
            <a:off x="2876450" y="4438169"/>
            <a:ext cx="3564264" cy="20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9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 to Read</a:t>
            </a:r>
          </a:p>
          <a:p>
            <a:pPr lvl="1"/>
            <a:r>
              <a:rPr lang="en-US" dirty="0" smtClean="0"/>
              <a:t>Mindset-Carol S. </a:t>
            </a:r>
            <a:r>
              <a:rPr lang="en-US" dirty="0" err="1" smtClean="0"/>
              <a:t>Dweck</a:t>
            </a:r>
            <a:r>
              <a:rPr lang="en-US" dirty="0" smtClean="0"/>
              <a:t>, PhD</a:t>
            </a:r>
          </a:p>
          <a:p>
            <a:pPr lvl="1"/>
            <a:r>
              <a:rPr lang="en-US" dirty="0" smtClean="0"/>
              <a:t>The Last Lecture-Randy </a:t>
            </a:r>
            <a:r>
              <a:rPr lang="en-US" dirty="0" err="1" smtClean="0"/>
              <a:t>Pausch</a:t>
            </a:r>
            <a:endParaRPr lang="en-US" dirty="0" smtClean="0"/>
          </a:p>
          <a:p>
            <a:r>
              <a:rPr lang="en-US" dirty="0" smtClean="0"/>
              <a:t>Show the Last Lecture to seniors</a:t>
            </a:r>
          </a:p>
          <a:p>
            <a:r>
              <a:rPr lang="en-US" dirty="0" smtClean="0"/>
              <a:t>Find something to make you laugh EVERYDAY!</a:t>
            </a:r>
          </a:p>
        </p:txBody>
      </p:sp>
    </p:spTree>
    <p:extLst>
      <p:ext uri="{BB962C8B-B14F-4D97-AF65-F5344CB8AC3E}">
        <p14:creationId xmlns:p14="http://schemas.microsoft.com/office/powerpoint/2010/main" val="292414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“This is the most important class we are ever going to teach.” </a:t>
            </a:r>
            <a:r>
              <a:rPr lang="mr-IN" dirty="0" smtClean="0"/>
              <a:t>–</a:t>
            </a:r>
            <a:r>
              <a:rPr lang="en-US" dirty="0" smtClean="0"/>
              <a:t>Mr. Ford</a:t>
            </a:r>
          </a:p>
          <a:p>
            <a:pPr lvl="1"/>
            <a:r>
              <a:rPr lang="en-US" dirty="0" smtClean="0"/>
              <a:t>Why is this statement true</a:t>
            </a:r>
          </a:p>
          <a:p>
            <a:pPr lvl="1"/>
            <a:r>
              <a:rPr lang="en-US" dirty="0" smtClean="0"/>
              <a:t>How could you use this concept to drive needed change?</a:t>
            </a:r>
          </a:p>
          <a:p>
            <a:r>
              <a:rPr lang="en-US" dirty="0"/>
              <a:t>Share time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What are your successes?</a:t>
            </a:r>
          </a:p>
          <a:p>
            <a:pPr lvl="2"/>
            <a:r>
              <a:rPr lang="en-US" dirty="0"/>
              <a:t>AKA</a:t>
            </a:r>
            <a:r>
              <a:rPr lang="mr-IN" dirty="0"/>
              <a:t>…</a:t>
            </a:r>
            <a:r>
              <a:rPr lang="en-US" dirty="0"/>
              <a:t> What can the rest of us steal from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25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92</TotalTime>
  <Words>247</Words>
  <Application>Microsoft Macintosh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Infusion</vt:lpstr>
      <vt:lpstr>Small Schools…  Big Success</vt:lpstr>
      <vt:lpstr>Small Schools…  Big Success</vt:lpstr>
      <vt:lpstr>All Aboard!</vt:lpstr>
      <vt:lpstr>Planning for Success</vt:lpstr>
      <vt:lpstr>Ready for Take Off…</vt:lpstr>
      <vt:lpstr>Getting What You Need</vt:lpstr>
      <vt:lpstr>College Visits</vt:lpstr>
      <vt:lpstr>Suggestions…</vt:lpstr>
      <vt:lpstr>CAP Class</vt:lpstr>
      <vt:lpstr>Thank You!</vt:lpstr>
    </vt:vector>
  </TitlesOfParts>
  <Company>USD 243 Lebo-Waverly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Schools…Big Success</dc:title>
  <dc:creator>USD 243 Lebo-Waverly</dc:creator>
  <cp:lastModifiedBy>USD 243 Lebo-Waverly</cp:lastModifiedBy>
  <cp:revision>26</cp:revision>
  <dcterms:created xsi:type="dcterms:W3CDTF">2018-01-15T17:25:56Z</dcterms:created>
  <dcterms:modified xsi:type="dcterms:W3CDTF">2018-01-22T18:40:27Z</dcterms:modified>
</cp:coreProperties>
</file>