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</p:sldMasterIdLst>
  <p:notesMasterIdLst>
    <p:notesMasterId r:id="rId20"/>
  </p:notesMasterIdLst>
  <p:handoutMasterIdLst>
    <p:handoutMasterId r:id="rId21"/>
  </p:handoutMasterIdLst>
  <p:sldIdLst>
    <p:sldId id="279" r:id="rId2"/>
    <p:sldId id="256" r:id="rId3"/>
    <p:sldId id="294" r:id="rId4"/>
    <p:sldId id="297" r:id="rId5"/>
    <p:sldId id="281" r:id="rId6"/>
    <p:sldId id="276" r:id="rId7"/>
    <p:sldId id="277" r:id="rId8"/>
    <p:sldId id="278" r:id="rId9"/>
    <p:sldId id="269" r:id="rId10"/>
    <p:sldId id="293" r:id="rId11"/>
    <p:sldId id="298" r:id="rId12"/>
    <p:sldId id="301" r:id="rId13"/>
    <p:sldId id="299" r:id="rId14"/>
    <p:sldId id="300" r:id="rId15"/>
    <p:sldId id="302" r:id="rId16"/>
    <p:sldId id="273" r:id="rId17"/>
    <p:sldId id="296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53" autoAdjust="0"/>
  </p:normalViewPr>
  <p:slideViewPr>
    <p:cSldViewPr snapToGrid="0" snapToObjects="1">
      <p:cViewPr varScale="1">
        <p:scale>
          <a:sx n="38" d="100"/>
          <a:sy n="38" d="100"/>
        </p:scale>
        <p:origin x="19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A1FDC-405A-8D4E-B023-7429A855E13C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1945A-CCE9-6248-B091-3A25194AD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00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FAF41-5CE7-384F-BC58-229B5F69C96F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ADE14-17CE-F148-B2E2-CF33B64F59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F03E0-1B8A-4B7D-83CA-1C2A94212C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8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32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ADE14-17CE-F148-B2E2-CF33B64F591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17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ADE14-17CE-F148-B2E2-CF33B64F59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ADE14-17CE-F148-B2E2-CF33B64F59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8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ADE14-17CE-F148-B2E2-CF33B64F59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1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F03E0-1B8A-4B7D-83CA-1C2A94212C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F03E0-1B8A-4B7D-83CA-1C2A94212C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F03E0-1B8A-4B7D-83CA-1C2A94212C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F03E0-1B8A-4B7D-83CA-1C2A94212C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01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aseline="0" dirty="0"/>
              <a:t/>
            </a:r>
            <a:br>
              <a:rPr lang="en-US" baseline="0" dirty="0"/>
            </a:b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07036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84367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F31-19A9-4CDC-AC23-5FDD8A28414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CA85-8807-4113-9576-23D32E064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6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F31-19A9-4CDC-AC23-5FDD8A28414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CA85-8807-4113-9576-23D32E064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7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F31-19A9-4CDC-AC23-5FDD8A28414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CA85-8807-4113-9576-23D32E064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F31-19A9-4CDC-AC23-5FDD8A28414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CA85-8807-4113-9576-23D32E064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5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F31-19A9-4CDC-AC23-5FDD8A28414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CA85-8807-4113-9576-23D32E064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1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F31-19A9-4CDC-AC23-5FDD8A28414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CA85-8807-4113-9576-23D32E064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F31-19A9-4CDC-AC23-5FDD8A28414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CA85-8807-4113-9576-23D32E064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2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F31-19A9-4CDC-AC23-5FDD8A28414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CA85-8807-4113-9576-23D32E064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9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F31-19A9-4CDC-AC23-5FDD8A28414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CA85-8807-4113-9576-23D32E064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6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F31-19A9-4CDC-AC23-5FDD8A28414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CA85-8807-4113-9576-23D32E064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9F31-19A9-4CDC-AC23-5FDD8A28414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CA85-8807-4113-9576-23D32E064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7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9F31-19A9-4CDC-AC23-5FDD8A284140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CA85-8807-4113-9576-23D32E064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aresearch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93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Make The Stage!</a:t>
            </a:r>
            <a:b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CTSO Competitive Edge	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6"/>
          <p:cNvGrpSpPr/>
          <p:nvPr/>
        </p:nvGrpSpPr>
        <p:grpSpPr>
          <a:xfrm>
            <a:off x="6808874" y="5572947"/>
            <a:ext cx="2465614" cy="1425011"/>
            <a:chOff x="7220931" y="6026260"/>
            <a:chExt cx="1923069" cy="636894"/>
          </a:xfrm>
        </p:grpSpPr>
        <p:pic>
          <p:nvPicPr>
            <p:cNvPr id="8" name="Picture 7" descr="MBA 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706" y="6026260"/>
              <a:ext cx="1505639" cy="381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20931" y="6324600"/>
              <a:ext cx="1923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2014, 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MBA 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Research,</a:t>
              </a:r>
            </a:p>
            <a:p>
              <a:pPr algn="ctr"/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Columbus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Ohio;  All rights reserved.</a:t>
              </a:r>
            </a:p>
          </p:txBody>
        </p:sp>
      </p:grpSp>
      <p:pic>
        <p:nvPicPr>
          <p:cNvPr id="10" name="Content Placeholder 9" descr="images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4599" y="2627846"/>
            <a:ext cx="3739243" cy="215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8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noFill/>
          <a:ln/>
        </p:spPr>
        <p:txBody>
          <a:bodyPr lIns="90488" tIns="44450" rIns="90488" bIns="44450" anchor="ctr">
            <a:normAutofit fontScale="90000"/>
          </a:bodyPr>
          <a:lstStyle/>
          <a:p>
            <a:r>
              <a:rPr lang="en-US" b="1" dirty="0" smtClean="0"/>
              <a:t>Five Keys to Helping Students Prepare</a:t>
            </a:r>
            <a:endParaRPr lang="en-US" b="1" dirty="0"/>
          </a:p>
        </p:txBody>
      </p:sp>
      <p:grpSp>
        <p:nvGrpSpPr>
          <p:cNvPr id="2" name="Group 6"/>
          <p:cNvGrpSpPr/>
          <p:nvPr/>
        </p:nvGrpSpPr>
        <p:grpSpPr>
          <a:xfrm>
            <a:off x="6858001" y="5829300"/>
            <a:ext cx="2286000" cy="833854"/>
            <a:chOff x="7220931" y="6026260"/>
            <a:chExt cx="1923069" cy="636894"/>
          </a:xfrm>
        </p:grpSpPr>
        <p:pic>
          <p:nvPicPr>
            <p:cNvPr id="5" name="Picture 4" descr="MBA 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706" y="6026260"/>
              <a:ext cx="1505639" cy="381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220931" y="6324600"/>
              <a:ext cx="1923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2014, 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MBA 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Research,</a:t>
              </a:r>
            </a:p>
            <a:p>
              <a:pPr algn="ctr"/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Columbus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Ohio;  All rights reserved.</a:t>
              </a: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174" y="1989138"/>
            <a:ext cx="8229600" cy="4525963"/>
          </a:xfrm>
        </p:spPr>
        <p:txBody>
          <a:bodyPr/>
          <a:lstStyle/>
          <a:p>
            <a:r>
              <a:rPr lang="en-US" b="1" dirty="0" smtClean="0"/>
              <a:t>Curriculum alignment</a:t>
            </a:r>
          </a:p>
          <a:p>
            <a:r>
              <a:rPr lang="en-US" b="1" dirty="0" smtClean="0"/>
              <a:t>In depth instruction</a:t>
            </a:r>
          </a:p>
          <a:p>
            <a:r>
              <a:rPr lang="en-US" b="1" dirty="0" smtClean="0"/>
              <a:t>Regular assessment</a:t>
            </a:r>
          </a:p>
          <a:p>
            <a:r>
              <a:rPr lang="en-US" b="1" dirty="0" smtClean="0"/>
              <a:t>Emotional intelligence</a:t>
            </a:r>
          </a:p>
          <a:p>
            <a:r>
              <a:rPr lang="en-US" b="1" dirty="0" smtClean="0"/>
              <a:t>Practice under pressure</a:t>
            </a:r>
            <a:endParaRPr lang="en-US" b="1" dirty="0"/>
          </a:p>
        </p:txBody>
      </p:sp>
    </p:spTree>
  </p:cSld>
  <p:clrMapOvr>
    <a:masterClrMapping/>
  </p:clrMapOvr>
  <p:transition spd="slow">
    <p:cover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 - GNAP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Greeting</a:t>
            </a:r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Affiliation</a:t>
            </a:r>
          </a:p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Hello, Good Morning</a:t>
            </a:r>
          </a:p>
          <a:p>
            <a:r>
              <a:rPr lang="en-US" dirty="0" smtClean="0"/>
              <a:t>My name is ….</a:t>
            </a:r>
          </a:p>
          <a:p>
            <a:r>
              <a:rPr lang="en-US" dirty="0" smtClean="0"/>
              <a:t>I am the manager of…</a:t>
            </a:r>
          </a:p>
          <a:p>
            <a:r>
              <a:rPr lang="en-US" dirty="0" smtClean="0"/>
              <a:t>I want to thank you for asking me to create a financial projection for XYZ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3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9" t="12485" r="21567" b="6490"/>
          <a:stretch/>
        </p:blipFill>
        <p:spPr bwMode="auto">
          <a:xfrm>
            <a:off x="1935804" y="488643"/>
            <a:ext cx="5680351" cy="59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12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ICBETC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Competencies</a:t>
            </a:r>
          </a:p>
          <a:p>
            <a:endParaRPr lang="en-US" dirty="0" smtClean="0"/>
          </a:p>
          <a:p>
            <a:r>
              <a:rPr lang="en-US" dirty="0" smtClean="0"/>
              <a:t>Budget</a:t>
            </a:r>
          </a:p>
          <a:p>
            <a:r>
              <a:rPr lang="en-US" dirty="0" smtClean="0"/>
              <a:t>Effectiveness</a:t>
            </a:r>
          </a:p>
          <a:p>
            <a:endParaRPr lang="en-US" dirty="0" smtClean="0"/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Close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GNAP</a:t>
            </a:r>
          </a:p>
          <a:p>
            <a:r>
              <a:rPr lang="en-US" dirty="0" smtClean="0"/>
              <a:t>Use the competencies in presentation</a:t>
            </a:r>
          </a:p>
          <a:p>
            <a:r>
              <a:rPr lang="en-US" dirty="0" smtClean="0"/>
              <a:t>Create a budget</a:t>
            </a:r>
          </a:p>
          <a:p>
            <a:r>
              <a:rPr lang="en-US" dirty="0" smtClean="0"/>
              <a:t>Tell how you will measure effectiveness</a:t>
            </a:r>
          </a:p>
          <a:p>
            <a:r>
              <a:rPr lang="en-US" dirty="0" smtClean="0"/>
              <a:t>Create a timeline</a:t>
            </a:r>
          </a:p>
          <a:p>
            <a:r>
              <a:rPr lang="en-US" dirty="0" smtClean="0"/>
              <a:t>Close the sale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8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Additional Keys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4647008"/>
              </p:ext>
            </p:extLst>
          </p:nvPr>
        </p:nvGraphicFramePr>
        <p:xfrm>
          <a:off x="379378" y="1458281"/>
          <a:ext cx="4038600" cy="4780935"/>
        </p:xfrm>
        <a:graphic>
          <a:graphicData uri="http://schemas.openxmlformats.org/drawingml/2006/table">
            <a:tbl>
              <a:tblPr/>
              <a:tblGrid>
                <a:gridCol w="17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5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80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baseline="0">
                          <a:effectLst/>
                          <a:latin typeface="Verdana"/>
                        </a:rPr>
                        <a:t>Confidence, Confidence, Confidence!!! This is 90% of the battle!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80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baseline="0">
                          <a:effectLst/>
                          <a:latin typeface="Verdana"/>
                        </a:rPr>
                        <a:t>Write down all of the Performance Indicators (PI)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0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baseline="0">
                          <a:effectLst/>
                          <a:latin typeface="Verdana"/>
                        </a:rPr>
                        <a:t>Know your role and the judges role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0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baseline="0">
                          <a:effectLst/>
                          <a:latin typeface="Verdana"/>
                        </a:rPr>
                        <a:t>Good Introduction - GNAP - Smile :) - Firm Handshake &amp; eye contact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49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baseline="0">
                          <a:effectLst/>
                          <a:latin typeface="Verdana"/>
                        </a:rPr>
                        <a:t>Talk about each PI &amp; draw judge into conversation - DO NOT read directly from notes - use bullet points as talking points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80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baseline="0">
                          <a:effectLst/>
                          <a:latin typeface="Verdana"/>
                        </a:rPr>
                        <a:t>Draw Pictures, graphs, charts, timelines if applicable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0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baseline="0">
                          <a:effectLst/>
                          <a:latin typeface="Verdana"/>
                        </a:rPr>
                        <a:t>CLOSE the deal - "Can we get started . ." Are you ready to buy?"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420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baseline="0">
                          <a:effectLst/>
                          <a:latin typeface="Verdana"/>
                        </a:rPr>
                        <a:t>When leaving the judge remember to: Thank them, good handshake, repeat their name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805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1" u="none" strike="noStrike" baseline="0" dirty="0">
                          <a:effectLst/>
                          <a:latin typeface="Arial"/>
                        </a:rPr>
                        <a:t>NO GUM!  This WILL cost you valuable points!</a:t>
                      </a:r>
                    </a:p>
                  </a:txBody>
                  <a:tcPr marL="6570" marR="6570" marT="65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80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Verdana"/>
                      </a:endParaRPr>
                    </a:p>
                  </a:txBody>
                  <a:tcPr marL="6570" marR="6570" marT="6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1" u="none" strike="noStrike">
                        <a:effectLst/>
                        <a:latin typeface="Arial"/>
                      </a:endParaRPr>
                    </a:p>
                  </a:txBody>
                  <a:tcPr marL="6570" marR="6570" marT="6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1" u="none" strike="noStrike" dirty="0">
                        <a:effectLst/>
                        <a:latin typeface="Arial"/>
                      </a:endParaRPr>
                    </a:p>
                  </a:txBody>
                  <a:tcPr marL="6570" marR="6570" marT="65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fontAlgn="b"/>
            <a:r>
              <a:rPr lang="en-US" b="1" i="1" dirty="0"/>
              <a:t>4 P's of Role Playing</a:t>
            </a:r>
            <a:endParaRPr lang="en-US" dirty="0"/>
          </a:p>
          <a:p>
            <a:pPr fontAlgn="b"/>
            <a:r>
              <a:rPr lang="en-US" b="1" i="1" dirty="0"/>
              <a:t>Punctual</a:t>
            </a:r>
            <a:r>
              <a:rPr lang="en-US" dirty="0"/>
              <a:t> - Be on time (10 minutes early)</a:t>
            </a:r>
          </a:p>
          <a:p>
            <a:pPr fontAlgn="b"/>
            <a:r>
              <a:rPr lang="en-US" b="1" i="1" dirty="0"/>
              <a:t>Polite</a:t>
            </a:r>
            <a:r>
              <a:rPr lang="en-US" dirty="0"/>
              <a:t> - Remember to GNAP and Close (thank the judge by name)</a:t>
            </a:r>
          </a:p>
          <a:p>
            <a:pPr fontAlgn="b"/>
            <a:r>
              <a:rPr lang="en-US" b="1" i="1" dirty="0"/>
              <a:t>Positive</a:t>
            </a:r>
            <a:r>
              <a:rPr lang="en-US" dirty="0"/>
              <a:t> - Be confident in all of your actions</a:t>
            </a:r>
          </a:p>
          <a:p>
            <a:pPr fontAlgn="b"/>
            <a:r>
              <a:rPr lang="en-US" b="1" i="1" dirty="0"/>
              <a:t>Performance</a:t>
            </a:r>
            <a:r>
              <a:rPr lang="en-US" dirty="0"/>
              <a:t> - Talk about all Performance Indicators as much as possible (put them on an Agenda for the judge)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8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2" t="16971" r="17864" b="6212"/>
          <a:stretch/>
        </p:blipFill>
        <p:spPr bwMode="auto">
          <a:xfrm>
            <a:off x="1702340" y="583658"/>
            <a:ext cx="5571922" cy="6021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3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7443"/>
            <a:ext cx="8229600" cy="1143000"/>
          </a:xfrm>
          <a:noFill/>
          <a:ln/>
        </p:spPr>
        <p:txBody>
          <a:bodyPr lIns="90488" tIns="44450" rIns="90488" bIns="44450" anchor="ctr">
            <a:normAutofit/>
          </a:bodyPr>
          <a:lstStyle/>
          <a:p>
            <a:pPr algn="ctr"/>
            <a:r>
              <a:rPr lang="en-US" sz="4800" b="1" dirty="0" smtClean="0"/>
              <a:t>Resources for Competition</a:t>
            </a:r>
            <a:endParaRPr lang="en-US" sz="4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01" y="5829300"/>
            <a:ext cx="2286000" cy="833854"/>
            <a:chOff x="7220931" y="6026260"/>
            <a:chExt cx="1923069" cy="636894"/>
          </a:xfrm>
        </p:grpSpPr>
        <p:pic>
          <p:nvPicPr>
            <p:cNvPr id="8" name="Picture 7" descr="MBA 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706" y="6026260"/>
              <a:ext cx="1505639" cy="381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20931" y="6324600"/>
              <a:ext cx="1923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2014, 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MBA 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Research,</a:t>
              </a:r>
            </a:p>
            <a:p>
              <a:pPr algn="ctr"/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Columbus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Ohio;  All rights reserved.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3143" y="2237014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LAP’s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Learning Center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Mbatest.org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Test Development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/>
              <a:t>Professional Development </a:t>
            </a:r>
          </a:p>
          <a:p>
            <a:pPr>
              <a:buFont typeface="Arial" pitchFamily="34" charset="0"/>
              <a:buChar char="•"/>
            </a:pPr>
            <a:endParaRPr lang="en-US" sz="4000" b="1" dirty="0" smtClean="0"/>
          </a:p>
        </p:txBody>
      </p:sp>
    </p:spTree>
  </p:cSld>
  <p:clrMapOvr>
    <a:masterClrMapping/>
  </p:clrMapOvr>
  <p:transition spd="slow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5620" y="8817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/>
              <a:t> LAP Modules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9315" y="1747157"/>
            <a:ext cx="4038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Role plays</a:t>
            </a:r>
          </a:p>
          <a:p>
            <a:r>
              <a:rPr lang="en-US" dirty="0"/>
              <a:t>Post-tests</a:t>
            </a:r>
          </a:p>
          <a:p>
            <a:r>
              <a:rPr lang="en-US" dirty="0"/>
              <a:t>Answer keys</a:t>
            </a:r>
          </a:p>
        </p:txBody>
      </p:sp>
      <p:pic>
        <p:nvPicPr>
          <p:cNvPr id="5" name="Picture 2" descr="http://www.mbaresearch.org/newlaps/BL_001/BL1s_L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76600"/>
            <a:ext cx="8686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260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947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812925"/>
            <a:ext cx="8229600" cy="4313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sz="3500" u="sng" dirty="0" smtClean="0"/>
              <a:t>https</a:t>
            </a:r>
            <a:r>
              <a:rPr lang="en-US" sz="3500" u="sng" dirty="0"/>
              <a:t>://</a:t>
            </a:r>
            <a:r>
              <a:rPr lang="en-US" sz="3500" u="sng" dirty="0" smtClean="0"/>
              <a:t>www.surveymonkey.com/r/KSstage16</a:t>
            </a:r>
            <a:endParaRPr lang="en-US" sz="3500" u="sng" dirty="0" smtClean="0"/>
          </a:p>
          <a:p>
            <a:pPr marL="284163" indent="-284163" algn="l">
              <a:lnSpc>
                <a:spcPct val="20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 – Twitter.com/</a:t>
            </a:r>
            <a:r>
              <a:rPr lang="en-US" sz="24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MBAResearchNews</a:t>
            </a:r>
            <a:endParaRPr lang="en-US" sz="24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indent="-284163" algn="l">
              <a:lnSpc>
                <a:spcPct val="200000"/>
              </a:lnSpc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– </a:t>
            </a:r>
            <a:r>
              <a:rPr lang="en-US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US" sz="2400" dirty="0" err="1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MBAResearch</a:t>
            </a:r>
            <a:r>
              <a:rPr lang="en-US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indent="-284163" algn="l">
              <a:lnSpc>
                <a:spcPct val="20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</a:t>
            </a:r>
            <a:r>
              <a:rPr lang="en-US" sz="24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www.MBAResearch.org</a:t>
            </a:r>
            <a:r>
              <a:rPr lang="en-US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4163" indent="-284163" algn="l">
              <a:lnSpc>
                <a:spcPct val="20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– 614.486.6708  800.448.0398</a:t>
            </a:r>
          </a:p>
          <a:p>
            <a:pPr marL="284163" indent="-284163" algn="l">
              <a:lnSpc>
                <a:spcPct val="20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 – Service@MBAResearch.org</a:t>
            </a:r>
            <a:endParaRPr lang="en-US" sz="24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914400"/>
            <a:ext cx="7851648" cy="1061357"/>
          </a:xfrm>
        </p:spPr>
        <p:txBody>
          <a:bodyPr>
            <a:normAutofit/>
          </a:bodyPr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63386" y="1975757"/>
            <a:ext cx="7424710" cy="3663043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 Overview of MBA Research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 Integration into CTSO’s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 Five tips for competition prep</a:t>
            </a:r>
          </a:p>
          <a:p>
            <a:pPr algn="l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tx1"/>
                </a:solidFill>
              </a:rPr>
              <a:t> Best practices</a:t>
            </a:r>
          </a:p>
        </p:txBody>
      </p:sp>
      <p:grpSp>
        <p:nvGrpSpPr>
          <p:cNvPr id="4" name="Group 6"/>
          <p:cNvGrpSpPr/>
          <p:nvPr/>
        </p:nvGrpSpPr>
        <p:grpSpPr>
          <a:xfrm>
            <a:off x="6939643" y="5638800"/>
            <a:ext cx="2204357" cy="1024354"/>
            <a:chOff x="7220931" y="6026260"/>
            <a:chExt cx="1923069" cy="636894"/>
          </a:xfrm>
        </p:grpSpPr>
        <p:pic>
          <p:nvPicPr>
            <p:cNvPr id="5" name="Picture 4" descr="MBA 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706" y="6026260"/>
              <a:ext cx="1505639" cy="381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220931" y="6324600"/>
              <a:ext cx="1923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2014, 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MBA 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Research,</a:t>
              </a:r>
            </a:p>
            <a:p>
              <a:pPr algn="ctr"/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Columbus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Ohio;  All rights reserved.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914400"/>
            <a:ext cx="7851648" cy="1061357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Are Your Challenges?</a:t>
            </a:r>
            <a:endParaRPr lang="en-US" b="1" dirty="0"/>
          </a:p>
        </p:txBody>
      </p:sp>
      <p:grpSp>
        <p:nvGrpSpPr>
          <p:cNvPr id="3" name="Group 6"/>
          <p:cNvGrpSpPr/>
          <p:nvPr/>
        </p:nvGrpSpPr>
        <p:grpSpPr>
          <a:xfrm>
            <a:off x="6939643" y="5638800"/>
            <a:ext cx="2204357" cy="1024354"/>
            <a:chOff x="7220931" y="6026260"/>
            <a:chExt cx="1923069" cy="636894"/>
          </a:xfrm>
        </p:grpSpPr>
        <p:pic>
          <p:nvPicPr>
            <p:cNvPr id="5" name="Picture 4" descr="MBA 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706" y="6026260"/>
              <a:ext cx="1505639" cy="381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220931" y="6324600"/>
              <a:ext cx="1923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2014, 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MBA 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Research,</a:t>
              </a:r>
            </a:p>
            <a:p>
              <a:pPr algn="ctr"/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Columbus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Ohio;  All rights reserved.</a:t>
              </a:r>
            </a:p>
          </p:txBody>
        </p:sp>
      </p:grpSp>
      <p:pic>
        <p:nvPicPr>
          <p:cNvPr id="9" name="Picture 8" descr="0420_derosier1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0" y="1975757"/>
            <a:ext cx="6080760" cy="36630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 Networking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School</a:t>
            </a:r>
          </a:p>
          <a:p>
            <a:pPr lvl="1"/>
            <a:r>
              <a:rPr lang="en-US" dirty="0" smtClean="0"/>
              <a:t>What you teach</a:t>
            </a:r>
          </a:p>
          <a:p>
            <a:pPr lvl="1"/>
            <a:r>
              <a:rPr lang="en-US" dirty="0" smtClean="0"/>
              <a:t>Something fun about yourself that no one would know by looking at you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Mission	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5146242" cy="281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 to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educators</a:t>
            </a: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preparation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careers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 marL="0" indent="0" algn="ctr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and marketing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</p:txBody>
      </p:sp>
      <p:grpSp>
        <p:nvGrpSpPr>
          <p:cNvPr id="4" name="Group 6"/>
          <p:cNvGrpSpPr/>
          <p:nvPr/>
        </p:nvGrpSpPr>
        <p:grpSpPr>
          <a:xfrm>
            <a:off x="6711043" y="5829300"/>
            <a:ext cx="2432957" cy="833854"/>
            <a:chOff x="7220931" y="6026260"/>
            <a:chExt cx="1923069" cy="636894"/>
          </a:xfrm>
        </p:grpSpPr>
        <p:pic>
          <p:nvPicPr>
            <p:cNvPr id="8" name="Picture 7" descr="MBA 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706" y="6026260"/>
              <a:ext cx="1505639" cy="381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220931" y="6324600"/>
              <a:ext cx="1923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2014, 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MBA 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Research,</a:t>
              </a:r>
            </a:p>
            <a:p>
              <a:pPr algn="ctr"/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Columbus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Ohio;  All rights reserved.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87958"/>
            <a:ext cx="3707967" cy="370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18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 States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ori\Downloads\MemberStates 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92836"/>
            <a:ext cx="7723414" cy="4420135"/>
          </a:xfrm>
          <a:prstGeom prst="rect">
            <a:avLst/>
          </a:prstGeom>
          <a:noFill/>
        </p:spPr>
      </p:pic>
      <p:grpSp>
        <p:nvGrpSpPr>
          <p:cNvPr id="4" name="Group 6"/>
          <p:cNvGrpSpPr/>
          <p:nvPr/>
        </p:nvGrpSpPr>
        <p:grpSpPr>
          <a:xfrm>
            <a:off x="6923315" y="5812971"/>
            <a:ext cx="2220686" cy="850183"/>
            <a:chOff x="7220931" y="6026260"/>
            <a:chExt cx="1923069" cy="636894"/>
          </a:xfrm>
        </p:grpSpPr>
        <p:pic>
          <p:nvPicPr>
            <p:cNvPr id="5" name="Picture 4" descr="MBA 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706" y="6026260"/>
              <a:ext cx="1505639" cy="381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220931" y="6324600"/>
              <a:ext cx="1923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2014, 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MBA 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Research,</a:t>
              </a:r>
            </a:p>
            <a:p>
              <a:pPr algn="ctr"/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Columbus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Ohio; 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25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7787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www.mbaresearch.org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10156" t="8333" r="12500" b="9375"/>
          <a:stretch>
            <a:fillRect/>
          </a:stretch>
        </p:blipFill>
        <p:spPr bwMode="auto">
          <a:xfrm>
            <a:off x="783772" y="1539875"/>
            <a:ext cx="7298872" cy="4926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Arrow Connector 11"/>
          <p:cNvCxnSpPr/>
          <p:nvPr/>
        </p:nvCxnSpPr>
        <p:spPr>
          <a:xfrm rot="10800000">
            <a:off x="2209800" y="3810000"/>
            <a:ext cx="685800" cy="1588"/>
          </a:xfrm>
          <a:prstGeom prst="straightConnector1">
            <a:avLst/>
          </a:prstGeom>
          <a:ln w="38100">
            <a:solidFill>
              <a:srgbClr val="E43C23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2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data:image/png;base64,%20iVBORw0KGgoAAAANSUhEUgAAAnwAAAHdCAYAAAHwQpQWAAAAAXNSR0IArs4c6QAAAARnQU1BAACxjwv8YQUAAAAJcEhZcwAADsMAAA7DAcdvqGQAAP+lSURBVHhe7F0FgKZl1T1f5/TMzmwnqWAhKP4KCiIGGBiA2IFiN2JgYVAiYoLdgYUipWKjhIBSy3ZPx9f9n3Of752d3Z3dnd2d2WLu7jtvfG/e5zzn3vukr0bBfiF6DR/0Oj6fzx06AGSfK7BWK/NvEBe88gco5gp8oQDefenpmLmgkYoMuJOmVGqWdJtFe34m5cRknyvwdU/9MjL5AkK+EKqoIMB/VSq1XC3hx3e+r37W1Mn/Lj4dxb41VIQfVR9VUavgkHdfh8aZ8+tn7Fj2qQJf9tiL4Q/7EAlF4PcH4Au5D6gU/SiVyiiVy/jpXe/imUF3wSRKrVrGnec/EQjFjDJ8fvcMHS+XSwhX83jcxffasR3JPlPgK570RVQqJUSiIYQjQQRCfnTOayQKy9i0Io1ysYJioYxKpoYf/ldKnDzRJ9/xgScw8WIIhKOItswEuO2rkYMreeR6VqNcKiKWaMCjP3RT/arxZR8psIKzj70UkXACkVgAESpw5oI2+IJV/lbFxpUpFPMVFPJF5HMlvPaDz8RJL3y0u3Qr0eun0mmkUilkMhkekSHiEyoVoppcRnQFuA4GA2hsbEBLcwP+9f5jEYrGEIwkiPoYou2z+Wwi0DJABeWhTSimB5mAWTzhY39AIJJ0DxtH9okCX3v8l1GsFhGPRxBN+DFncTtCkYBl4xoV2L0mhXy2gHy6iGy2RONSxo/ueBcIEPT29mB4JGNZfHeMdY1GKv3NF8MfoQJjTUh2LYSPCiqO9FAZJIuGNlTLfPamFSjn+Rwux118R/3qbcVfX+894UtmcmmEQgFbwjEqMRZGIhFDPBFGNM4lFiIyw6bUAA2xz1/F/5Y9jAcfehj9A8PkKFnunaf7eNjI/OQNDm3kvAoBX6LxKFVr8EeTCEQbiLYo/OLFUBSBIN9B5+5A9r4CfRWQ8JjRlK38psSR4Twy6YIpLxILMmv5UCzlUCgVDJF+Qi3TW6zfwMlYXzHIjwyHw2hIJm0doNZ1TOttlJgZ4cU8TgX6mK0zIwNID/Yinc0bJ/qDUmCIygvxPak8vmv/335Qv3hb2etZuFat4JwnXUmCDiPZGEGyKYbG1iQamqIIN9SQJ+9tWDmIbCqPQoY8mC4zC1fQvCiKd1z0LLS2taC5scn4bVdEPLmhpx9DXzmdWTeJWihOC5w05JEQUSPaki0zyMsRlAY2oJwiB+aHUM2mmKXzeMJFt9XvtKXsdQSWSdLyUp3roA1gZGQIvf29THA/UeOnctzvkiCtsx0vhGkAmmidS+TBfmza1I2BgQEzFhMRofOwRfN5/zBvTmTJSeczaj4+jCgLRJuIygg5N8tX4nG9h53Ddy449BcLBeRyOSZyfhTZe12BIaa06KtKAsrlskinU+Q0klGlZpa3Wq1a9mtubEQ8Fhs9N0LE9g8MYWg4RSMygpFUGn39g9i4sbt+54mJohspMRJNuP26IsINLfzNj9yQjFSv9EaHnu/FnxWrrFi5GmvWbcC69RuxlutVq9eiu7t37yswXyxQYRU6ySUqRu5GDZUS90tVhOlQx8JxfpQP2Qw5kBFKhcrTN577iafV77ClyKBMnIWkDZ3vFJNMNnFdQaSxDX5a3kKqT6nFLMvEZdYtF4s0NCXmgIg9R4mrZ2kplUrmNu01BeqhDy1dhhUrVnGPWaTqQ4Uv6md2ikfjiAbjVFoBQ4MjyNGgFOhEl6ho5VAhsGCWd1uJx+nLjTEoOxNZXilJXFyplJFMMOamQ1+t0HUZ6Wd2zVOBRboveZ5HZfMFwsee5S7eSmSw9ooCl61YYS6Ix1fJjqgpxcf4t1byIZcpO0d4OEvFyYGmM8t1pcgULzt0BcbRUROz+YwZbfW9iQjDRhqKKhVWo5Lo6NEfjBLxVYysX45aMcfj5Df+zhfj+YzNidjoUc91l4+RCJXX1TVjahW4sXsTHnhwKcmXL1zPZolkHNfc+Fq+fM2UpGgjQwuZGSmZBc7nCuY4FxiBlIo1Iq+I93/1eXatJ/LNZnS0o7Ozo35k4vLoD17P7CqUkR5IJ1UlKukk2tSOcGM7w7pOJFpnEJVFU3KV7ymj4om2EvE4Zs/uMq6eMgUufXi5ZUcpTi6HHnbkEYdh/ty5fIkYDjmmg9xHV4UuSiHLuJeoK+Xp9ZXkyjD6IPqq5EYaYcSaFWbVTHGypnNmz0QzLfLuiBWQFTJUXpYgyzGRclRgEX76nH5GR1KueBfcJtGh/VVX23V6vvzK5uZmKm8mv4d+ImXS/cDBoWFzMSS6tfhp/ry55Cpa1K3knCd9ganMbEI3xc88KkXrZSrkO31DrejDJ35+GrkmylSPkfQZO0ci7uI9ELHpf97/BATo89XowvDhNBDOOPhoVJhyxouhRBPiZ3+bxs2PaCSM1tYWOv5OcZ5MqgIfePBhvoS4zUE+mUhg7tzZtj2u8NyrLvwt/nn9cqJS11GBPKaPoc3Dl256Je/RhJjcmUkWRTi3ve9YopoQtxhchk0cTUXSuGh/3rtvRFNDjGGmc3nGk0lT4P0PPGgKkOiWhyxZZNl2Yhayhof/uwH5LImbEf1Rxy6sH59akbr++6lTURnsRiWoUhwmIpfYCW9HcPGxOOKIo92JO5A9VuDw8DDWb9hU36NpZ2y7ZMmS+t6BIVLAqpWrkKcLozJxfz0XHXH4oe6EHcgOjYhSiM4EPXLHDySH+trJug3rTXl6mI62NDcecMqTKI/kLVxjyKjMy+9RIe9EZHwEMgXgqyL13wz+cNpXGDaqYFJ+ZQXPu+8DCCYqWPXQGuREuDqdt5g/b84OuWJ/F7lbnuh7Dj/skAkVWIyrQB369cJPIxQNwxclj9VvVGMogzzDnEoOR1z3Eqac4zeP7w5U0fdKgR5fa18u10RkGwUqWvjVkksQTYYQjIURiISowHr1IhWY86VRS1dRGirisN+/FI9iSh3ooihJca6nwJaWFnRN0EnfAqOqo731lKutRDiUiCK6pAHJp3Qg+X/taHhqB4LHMm5sICIbgwg1hzGzL0ZWdNl4IpJhdOHJ08/56OiVoymoOHWsKG0Zjz7zlR/iDvlXNWZ2lU6s4S0fuXqbS3ZHpDyJsKRlosqTbKFAuSGZNSMIJIi+ZBjBNjquCQbMRGPOV4YvFkSlgYhMBhAKRPD31/ywnoknJudd8Hl8/pu/4AtXsGBmG04860Ks7+7F81/zMfv9qh/eiJPO+ij+9+AqKuerePfHvoaCYmZ6/S94zcfx7k99GyvX9OJ5536WZ/uQzqT4ARNPwPFExVJCnrfIEO6KjCqwwsTe9MdVCNHjDmiJBxFtj1FpYYxsGkJhKIP8QJroDCIZTCIQiyBIr9x40FoX7FxWrM/gur/dzWf58NnzX405XQkwTMYAY2BJUEVbBEOsgZFHcxxD6QwioSB+89UPoS8tHxH4zfW3IsgPFWZiNFpyO3ZXhHwVoI6VmTNn1rcmJqMcSPDi1ws+g2hrEuG2OCKtUTQe14UCY8KhviF7Wo2xaSwfQq2fsepAAeUBxpMMe075z3u2hPJ2hYpSrvSFeL4P7/rsN3Dp+a8118GJ7sKsqqWmM4QKHddFdKd0ndKL/yzhUOIWKcW2d12WLnuYYaP3bJgLZpHJLsjo2XoJPy/2Me6zJRxEOciQih56w7x2NC5oQ8vCGYgH44whiVBF+Ty/OFLmTSbKRCpOVxma++DLz38d/FbEpRDOU4J+DVJRXJv2tPBZfqc8yWaF1XPAbsjIyAhKxc3ZPxqN7rLyJKNXKNUVE8pl8QdqFuBnczkqiS9Ip9IfDaGhpRHVJE/jMR+Df9VpyELXNt9ml0Sf7gsEsb5vBK9816cxks7h4dWbUKS/6ZAIPPTwRnSPZDCQSumSnQi/YTOgttzeSlQ0rwTynJAF8+faeldlCzfmukPpvrTTcLTFkO+qIXFYF7kwhBIVOauxHeV4AOWhLFJ39KHYn0GOnFjoS+Nxt7yaWcHxmF5KPmFTEy14cvs1+mPlhLM/inldzRhOF3H2856CM09/Kj73lZ/hr3c+hN9e82Gc9/Gr8aUL37BTrJ3z2WfQ4NB3dfmeBryMOW3z8NnXfcOlVl3k8435bBx5OH2+nd18OzIKnQqjCuOeag3FAAmbiZlZ14fsxn6CMIASfT+oLoMmPx/MIRckB9Iyq7lAIZtCsURe5FIoFpEhMQ8ODtbvvHOZ1UJjQuc8QOR/42e32LFnP+NYzKCr9PqPfB2fesdZ/L7twylbTOOci59FAxhHNBxDjOtYOIF4LInu1Ca87NKT6nimIVu52tZSspb5Qt5uKk+y2Yhw9ZvFn0O0LYnqTLoOLTH46bL442F0NsxExV9ApSmIQiaH9P3dqA4UUekvotzNqOT3Z/JOW/JgIh7F7Nk7KMraQgr8wAi/Q1lQH+aMiO75lk9dg8NmzcZbXvu87bbROvviZ1JhjVaQMbt5JgLiSwGgnEZvqo+JQw+CRugLr/wh+noH6lcBjQ0NmD2LVneyFHjPB2/A2j/cD19bCIFmct6hnWhoTiDVPcJPqyBMC10tVJC5r5tZmcrry2P2p09AYknrFvoLBvghs2dOSuHnzuTMz52IZLQJ0RBdn3ASXc1dZoAkFSpt3cA6FMp5pPMpPHHeCTjpqBfZb4rb5+2orHKCMpqFBefHfPpUgoFZOV9GNV+x6sZsOosCSbycJgILRYZx7rdqjtmXcXF0EaOTMcqz+ooZ7XtFeRVGJmEqTsXrWs9sZaIFo0gxS6fyGYS53dUyCwGiOkSl/nPVDURKxd5tMpQn2cJ8rly+HOUcFZilFcyUkV8zwP0SfUL6hkSilDbyMLNviv5XmnwYLPIGzpFVLojHolYqM1HjsafyoW+9CWFVktNwhIMRLm4dJf9Fo3EqldEU35DZjG8pJYYRjzZg0cKJtT6diGyhQIVNh1/3IpRGyG9C2sY8Gbpq2bYqVA6VURssmQKrqQKO/PnZNDB+xOhDzZrVhTlzZtMF2v3IYFdldf8qGh7SjV+tqCIYJOrSpYK1O0yoTV/Jh3w2x3ckJ5IXA1z/5M6r6ldPjowqsFAo2FoV3Ydd90JU6SBXqKz07Ru5bMLIHVzu2YTycB5lKvDYW16FjoZGzJ0zy+o99kVZoHx5tdyyBpT0Rw2NzJ6zGzuR8KlZSA3ZQpbK42/M5qpEumfVnfWrJ0dGFbh67XpbV8kRwWoQj/rli1Gha1emta3S2oLhW22gRL4J4NT/vAsz5s9GWxe5jujbV1Il8uj2858CgIApMuQPGm/7qlQsc0eAx2PxBILRpDn+KtOUi9XX12+NlPr7B62x0O7KqBW+/4GH7IAn7e3t6Ghvo1fBOENncK34IGDuhZ2yz+UVlz0bTVRMnFY4GedCQ1LMFs0iS6lx+oO1SA3r+tdiJDtENDKLF0bwsRd+3a5XVYUQrJLnpqYmfnOrHd8VGUWg51h6S1NzA9c6gX+0Ya80ceXp5ZiHcNV19+O8q/6Bd3/9NlhpniXX5IjC5woXJW0xPYLh/gGrdigzAsnTdQlHIygXyyjmc9YORsVoEXKlezP3zVpXFBzsJgpNgXUQbiG728lF95LyXv7Zv+KMT9+Kv9zXg/5MAesH8njZZ/6KF33KRRqTIaVaATW1pMqkGAHl0dbYgaZkC4+X1IIX2XzWVdJbXbMqxyp4zlFn16/eLEJhS8vutXQYReDW0k+O2FVRqaA6q7zgk7cQE2VGBwFawxDmNMUYIUTo6JKPIkG88KI/ubMZNu6JHDfnqSiXaNQqBYaY9FNrZWs3qSZpuVKOx4so8niR67IUyLc6av5T6lc7EW+2tbXuthHcrgLVWmpXJcAUvuhH99CNCJqiYhHyUJT8wnCwOR7hvp8+mh/UKV788X8yC06QD7YStctTgcCpj3k5CkSbEKa2BBXG5nnG1FJGQ7SRSi1iJD9C5amdH7OyCjzUFL8uKvTo7Owk+prrR3ZdTIHigq1FPLKrUmXy371yENGgj04s/UMibl5LnGQe4nYQ8fqi48FIFTfds65+5cREodnSZcuxpu4x6K2bAgnjQeFLfqEaPqoLRLFM5NEn7Et1c7tEFJbwked/ndfULNRUIyUVYSWTcbvX7sooAsVdYxfJ6jVrbT1RecPlf0co4KfyQkRZgNaQaKPbI2VGqLRoKGjHI4EgjwFf/S0tP1E7EXlo6cNYupSREpUjUaK3tTbjyndciyJRmCvmrCnc6v4V5Nt1WDOwBqsHVpnyClTe/MYFSCaids1cOvwzZ3ZOqN53ZzJ6B7U68iywt2QyW9YX7FjoX2Vp+aRAIZCKa44x25LME1Im96NEn0pMQlSomopJ2er4sj0RmpRVtViTM4o+uq2tDYcduoQx9wzb//67b7LOiaVyzpCXK2dQKHGhJRY/diVa8cFzLmOkNMeuDSn1JklG/UC1GH2QqSzFjRX9PLFK5hqt7h/RqE4z1FpDNIz5zL41Oq+N5D2VNm4YLiBbqiKdLSDNGDuVL+GdLzgKxx3aXr+Hk4HBEXR3u/Y2er7eSYpqJ9mL8LcnGwbX4kPffjOzqQBQtpj4i+f9hCiZuvByVIESNYocr9uAjkmJO4P8Sz73JySjITRqiYeowBjyfPmuZIAIAdYP5ZDKlZHOF5DJVTBMBbYl/Pjim59qdbMrV60xf2zsc6S8zhnt5uju7PkqTqz4KoxA6grTl+2enZqwbPFGhx6yeJQDxy56cdXeP/TwMtvfnsjAuXZ+NTTFRAlyE6rMzsqyLrRiZCWt2If5mDDDIwX8+/Y7cfsddzG06rVqRq+qUSSvNipqKbBT5Ul4yqjyJFOsPMk2b7WjJl0VevlSpMK+jd0bt1Imt02BynaqV/NhuEBvUFUEDD/KpQod3gyyg8MoDqVQ4rac4ATjRBVkFItF4zyt4/E4Wpqbp6Rh5WTLFll4rKhLgtfkYWeiW6hD4Ed+us4MRjzkw9zWmBkNtTlSqYluVaAS1/WnSe41MPciw/ULHxPGzFb5iBFmU9cqQIkQ36UqgX0n280XsnKLFy00DhrbdmQ8McND1BX56Yor1fuxWOU+EVYs1ZAjEnMFuhNUWIXH6c6hzHtVeN0TDulC1wyGYJ7yeFwOrgozDgTZIbGEae7FQY868nDLTjviIUUV0UDYlKdYuHsoi00DaWzqH6EiXVbuSzESoFWuUEFVkqGqf6t0ZTxRQqi5SGfn3qkSmAzZbhbekVhpB62laveLxZL5dOIvP5Xznu8vY8yryENlc0QTldLZGGGUAnQPy9lV34+quTNvf/Y8dCaqVL7zy1Ql0NXVaQg8UGS3FLh9qeGKX92DfzwwyGiD1pfoUsMGKVY4K5AJyvQ381JgJYBLzpxDqynnOoTm5kY0Nu5ay6j9QSZZgRTe7bRP/QFRuS90XYJUnuJPNQeSdS4yK6uZ4JXnHIIwDUVTY9Ks7oEqk6/AunzwG7dh6Ya0lcv57REqTmc8wjj4m+cdi4amBnfiAS5TokC7JblPTnUvwze3DbQ3qDTYhVnYbjuDA0umDIG7LnwNZnHT9AEi+155tQpu/f19uO4bdwikeOLJh+FlbzreGjh5PQOmSlQ6rZ551VpAnpUCUO25ep8JyD5V3roHBvDec74DBi18ZffCPjrgZWqxa3EUV/z4TXZsqqRSSOE/H/4/PlvxulNlNNGAx16oqoadyz5T3p23Lsdl7/k1AtSchjxRD02VNKlTdZl+YZH+ZVNLAl+76Y08e3IRyEfg3xc+HeHCMHxBOuka9kQFD8wF6mCtCqfHX3Sb1SPvSKY2X+xALnnvLxGKBN2gOvEQEi1hzDuEEQe3NciOupOODGbx0H8297ubDBFSHvziKxApZesD6ySRnHU4kjMPRWLWYQiGeSwYxb8uOE4tuHco+wB5NbzkcZcyLAvZ6ERah2M1zJjTSo4DetalUMqr3raEHJ1DDTb2ozveQWSMb6ELRY2pMIRCoWilNhVypcoqFWJ6Yaa1Tggxlp4xA/FoxAYZC0ST8IfjiHfO473DVnOos6ulIvK9q1BW84/cIB5zyf/4+/hWbB8gT+2sg/YxoWgAcw5pwpzFbYglGObFIzbMU4Tb6tQXDmuUIT9G+oSBmpUHrlqzzkqEvCL9FStWY2BwGJlszgaj8HoWCRNSoha1kNXvKpi9471HWx8/FYP4Q2Hm2DhqUSovlyHqGNdHNPAO16EoquFG1Erbr1jf68q76ef3WASiQXNUN6LsGYvHkEhG3fhYiQhiRGSY2VnnKNR703O+hPsfXI7VVFyOChxblOZlHE9hY2Xr/QBVViOPaWgnLQUplqcE/WEEYo1QnwJ/OOqUSOWpE89dH32arqrfYUvZu8pjlvrV1+mSUCEBKTAcwNBABplUgQqMku/CpsBiRQWoeborZbnVZHjVeYxfjaqhRVThpUF4VCKkggZvfCzJFgrMDvKL6ZyQAmr+ENdhZIb6MdzXh1yxhHCiyQyIxgxk9jDlmQujko5xZO9yXq2Klx1zBaLRIBINURsXq7EljobmGFpnJZEv5LB+RS9ymYoNa5fjotE5itkKLvzx8208hPbWVmvtpdfeHhdtLUJqT28PNvzkfJQ23MesmYCPi1/tA5lFa1xkcZPN7Yip60b3SpRzKVSyI1wP4wkX/YOa2hZnexd5fAF9rgvYSNDknhwV1j84YMVeahKn5mdOKfpdiAsa8Xd0dlppjIZ00jBO3d3d9YEUdy66vrOzC/5MH+8R4f352VoU0RCBQliscz4qPDbQs4n7cl34O6+zd+W2cWehYLw72kbS/u41qfBF5MWTzOnHpVIjNmSTkFGlb6cRKKU2jR6ZpLMaIhcJYSq5HurtxeDQiI2FlUqnMZLK2HhUg7S0ExHdV9185Iyri0NQI3DUf4gkW00RalxZpQtTKfM9eFw9UjUm1qrV66yjocbDUq97jYe1jsteVp4fDY1B69BS0kgX5H1VgJdLQhl9vRhdh2ic2VY1bbSetJJq4KgPV2OfrcVZ04k1KRE3RboO4724xQQJR2JUYoROcYXAIg+WCsj1rGFCVpBWotJVcfdm5JFnFuZ5SmQlptYalW2vKW/N2nW0mA/ijLcfY0rTYF16t0iICqN106hJw8MZIimFfIb+WomK4e9qxRG30ulti+tlHNRqYCKiBFh4xof44Uo0KqJctK5pybYZTJkiUhtXoKRBzrgoyrCe9vWlrOHvxpEpV15aLaIeWop0mvxU82PuEa3WmoH2lhY3ZM6wBg8bHkkjl8qjSMUVmYVLPK7R2oTM93/9VFo2aneMiP/UTmWiRkMSaqSiVbZYKXJVgp85QM1ENJyT/LlqMWsD52j0oUopx/ct8y35DvXrPVG7QHVJm1LlPbj0Iayhb2YlJHygUvrQhYtQqBWZylUUcrSo2SIyIzla1RKzChda1zyVqd8V41YrijlFlU5JevF4LII5c2ZZL8ldFY1rVSWn1RhJKIoo5rLgwxBuaEO0dQYirTOpVP1OV4nuS+zVP0TQ80eYZdU6S0NHWdua+uFJlf7+fvP+NUSdRB+uqsfDDjnEGuZc+58LmD0q1l00T+VprKuK9gs1Gg3yYYGWjd6rBrS+5NcvoVGk1eWiEc+amxuskc/uVhw94eK7qSwqhoahJHeECPMzKwdsrKsC/IooylQoOa5cYTTEKEQiix2Lx2m1Z6C93VHFpPt5alwkpHmiD160aEF9z4l+Vcq//PgvWY2bCi8Uf8ojVfs9fotl19dd8HQsfEwTovGEjXvl1fvuiejZK775Vgw+TGddrlGQFp0YkkFQ2Z4G9vbpBZiVW958Pd+rYhTRQB9z6+dPmvIUNqmLgyyRkKZlyWINY7K9Yh09toKzHvt58/eM0fWHildx/QeveT4WHDrTOht6Af7kSQ3/uPBUhPP9qAnBKnSgdbKgT817hboXfxVHHLaESmvaLsonRXnr12+k37W5Ga8qshcuUGnFRMm8hv/dvlqUgoWHzUCySTVr+pSppGRSxMB63PvJZzPCYKjG55mKAhFEXvN9NMeimDt3xx2n91h5xm1jbqFOd3urb9vkiMJ+Px6kG6XU07ZkMalmZ60Zdpy01InzTYkCOlx1YI/K2I40ylpq73dgKU7iQkZThc+Fhlom0gxkXOQ51vHhV4d+lmabt1YRObksyPj5Of873wyCDIMnKsFQG8ADVdav32DDH3ui4eqOPOLw+t72ZVzlLfvBHbjvY7cgEI2QLJkiwqfAp/oFWqEFVz8HwXaXMir+EcQPZHnwwYcMLp7M6Ohg5NJS39u+bJNt1c3+/k/+BZGGGAKMQ4ONjAGTDKS5rrZSga1+rDj3OuR9JbOEB7riJGMVJyxNRHGSLZRHVxW/O+YKhOIBKiyMlqfMQvIpbkyrxPFtiD++HYFEBL7mENY873eYO2/iw3gI3ie+4uO29fSzLsQQwzCJGoa/8YLLzdJKRrOBDjD7HPeS9+NL31UvcEHf+4lXbUm/uy3Llq0whXlLQ+PEexNtobxbT7wawWSIygsj0MAsS0VFNahrIohKiM4ss7EvwTArGrYh65Zd9tf6lTsX8gN+dPlbbDsWKaE5EcY5774MX/7Or2iUwnjWqy7kuoaf/f4veNpLP4j71qxHluGa2jsfung+NN/CKa+6CD/41R/x4ct+yG0lxJ6LpgPyjISUN3f2nPovO5fNymOqptVAJ8aAncoKJKLQHBsaw2CoewDZwRRy/Rn4GsKIBeNUZAArv/jPzUjZmfgY7JecwxyKxnHpNb/A2g19eNpxj0MwFGHiyFmtoTHejGKggq7mFsTN4pVwGc+N0BK2zYhiJJ2Hv8aP5bsxDLD77a54w5J4op7wuyKjBoMhOH57xBcQbQszQI4j1BJH8nFt6FnfDTW6EyqQLyMxFEVZDRf7s8j3ZfDcBzWO1TbUOY4on4lb3Fp/b/zb//Ds/zta+ZB7OqymD7yb1xhI5VGjjjafoXcI6Eo9zyFl4o74lqJr1YDdk93xGEa/Ord+RHUe8BMBGsPKz5RNVfJIziPnzXdLS1OHIdMXpm8UIkIZ5E9McRL3wXxN29a/Zz+lPmKtFGBKkOJ0oB4OWfcBXVd/hlwmu95O2m3FSeTceyJF7o6rNfrl3dc/YG3qbFwqxprpOLOHYk4qUeNXtbU3I7GgwY6pAlqlryrmLwxt9o92WfjtJ7zqo3jfp79GQFawaVMfVqzvx4vfdAn+fud9dspwKk/AlUgPEyCIrU6pbafOX1WYknqmQ0fH7jUsH822937yBqz/xQOItCUR7Iwh31JG46FdyFeL9LajfEArSpo+565+FJhd84Np5HszOPqnL0Ytsrk1veCvcraOjomV8Orhv//THXjO04+xvWeceQGa25rQTtdo41DWum097ZhH4U0vfxZ/Hx9pstjfu+VLuPHuaxHyuTI+fVaZSv/Keb9AY0IFlw4n6UwWa+odGYVcVVsuWbx7Y0ePIm/uC46kAvhyXNK+DNd+pNb3MukLaCsnUCsxOKtUkPPnbeyqoq/IU8vI+sh96qiiTipccvk8BoeGMMRlIvKUM96PNes34Rc3/Z17PqO13hHepxrEsUcusQqYH13/NyrDnb+1KBp4zSXPxp/uvR7JUBOi4TiteZwJHkc8FMPbv3om/vrfW3gfZ1zWrl03mt1rVPvuKk4yxmAQAY+6HIHZIVRaA3SKo/DT6ja2NCEZTKDU7rcxq1IP9KNKg1HqL6Dcq3FbzuBLbPllernZMzsRn1APbNe0S0ymN1EXLbcug48jNdSwqTuFBfPaNqf0GHnFJacSPbTgfEeNljG3aa7SHX6GkKuH1loPymwxg++9+0Y8tFSFGHXF8SHqEbUnvDn6Pmo/rD6wpWIRvgKtHi1rrK3BBrvpHxmgy0LuydP65Ym4fBU1DRpYUtndtpDQNA0TU5xkcx9G9x3O56I6kIiF6K6EsWg7ilOvcNXtSnGxcBQL2xZaQK8KpUgkhsXti8ytioeTeMVlJxPVm++iQow9UZxk8914I3+uiBoVI4VpzCofY1lfRCNDZqkw/UbFaTimHLMA10mFbFvpLplI7rK/tDsitL/68ucgNDrcUpxxdsSWdEnjndJP1XBLjL1VJxGqhXHP6j8bqo84fHKGS94iQZf84aXwZUj+GQZqqv6jMkv08mOtDTZmVUmDfKW5ZKjAQhXzv/tMdyHfSBUj7W1tVFynOzbFonmOwn4N9FUfp0rKCjAqCqh3uqb0idpxJbga8gTpJVx/749x+GEaGn7PEOfJqPI2btpkxFc9LEkFMkumKsjeS37LkduouBqX3F29qKQL8I1UMPeCp/HqiI2MpglBVE/R2rr7AyXsqmTLWQTIcWEuQaJPg3yl1COcLk8sosnwolZ9KWRqCCaV2mk8q8ks0h+909DwsK0P+9RJqPQRXUNVlAcLSN3Rj8wd3Ri+oweVkSLKQ2UEW0LofOp8c0cWLpxvw8rtbfnODVdZjZqUYWNQGeJibqy+RAdyqbThSyOjqY44EktYhc9kyqjyvFIKccmiG8/AkgtPsLGp0Feoj09FQ9JTwZN/dQ6e/oe3YubsmVBP7X0lPbSkbo4QpzyFJlJkpVhGjmZaaFQbF50SbdR7Ml4nQWushaGhERubqq9vwPrUeT7qroq5KuqJ3csbjRVZIzmfDMZopbhmMqoLqIaT2x/kwu++FesH1yEZbXDjUkXc+IER8R6ppCnWhBJ9u+58L1KZIbo9w8jkM/jwC75kAFGPTSFTFlcFujJyu1oXbJoYTo3YTcYuEinO1rbv20XFVbGhL4tzr/o73nzVP/GL29crFJg0edoTT5UKuGi8qTLSg4MolYvQwDVqIFQNmLOIfDZtM2MJhRV1F2AWc2NmKZfxLbmttsxq07yrYtoYO9DzHgtfJs37Pf+TN+Md1/wLg7TcA5kCfnzzUrzos3/CF3/zX53kzt0DOemI51kFeZneQG5kkNsltDW0O0SFfMgV8lQmlVbRiEHEmrJm3UEeKzqicDKR2PWOhKa8epAxCVKFmv2dc+lfrCwuHtIoGGHMaY6is4n7kQD+cl8/3nTVP9zpeyAqQquUqaBKnnRSMcQpBJODns2lqSc1EipZ07RyjW4Xz1E54FhRDovF1F1/Vv3Irokpz2u/u8fCl3/5J/+AGFNeHZg1FlV7Q5T8E0aLWrnzeDTsQ2+qiDX9uz+I4PIVq/Dgg8tB22r9eUsVGjWGaGXV9sv/Y8LZcEoVZmEqV6MBlZi1P3DGFfU7OMXZnG9zZit375aY8jyOGytr1+7aEEqSF37mbwhQYRouKRoOIcptG39KfS6IwhjXGuRLAzy866t/qV81cVm/YaOVw4mj1EjxnaddQhqlW0U3Rf0xshr9p5rnbxr7IE/KGLSeRBoRTVFIoKwxSZmAVK7GddE0iXsipjyNgKisO3ZJpXdl+CRJlSFQgS+pcafUosmP2c1JrjXUr58WTYN3Uanc1uzQmsZ6oty3avVq3Hf/gxgeHqkfoeNB86+h0D/+mquRL6VNWev61hLRK90YVIOr0JvpQaGsGafLuOAFV6GR4WQbv3XevDmT0svclNfaovlpt7S2WlTGP1E+vGdlmvnfzSqgMaaksAQRlmWWivOYkBeRErlWg8IQP/4Vl91av3p8EfqFtByjHL2PRBSjeZAOOcTFpwva5uElT30js2jVJo/XmFMaf6pYyqPAZ+crZXzpzdda2NjV1WXR0GSJKc+JQ9xYUavvsXOu7Ugu+tHdhgZTDN2lGLfVSUXIi0WVjRlKcd9GR+OiuvRcflvnVO+watUaU1qazq73TpqaUb6nisu39sdOO/YMfPd912NW03w6LjIQckeqePmJb8YP3ncjUZawQs/JltHyPK3GVoh4oh9D/OhDluy4jP+0j9+CxkQIjbEQGmJBLGxJIh4NIE8r1xGLIFWsYeNIDsMM1LPZMoazBYxQeb/44Il2/foN6+ntZ0aV5SFNHVMmPM0DL634nGPv9nmgfp+pkFHk6WWTDc7X0Qd4i15AlkuNsQeGtoxCthDeSaPkeh+tupDBAuNgoiTIrKp4XGV/dg5/l3330Y24487/4F//voNZdIOFSupbIcSrwZAKKzWi+ISFNx5VnGQKFScZk21hFb7xhOtds43QBdi0sddaRj28/OFtRoplZGkopcqhrlFayzlVC0+Gm64JbSqD/Eiaa/VspMUkKnUfWc+yuhcwMpCIl2bUh/H1EmN/lNFsO1bUpri7p29CL67Ldd4Fv1iPKJWRpHvSEgugg/6djAZBZwAolWrYNJhBtqhBaiokdSBFgn/309vIf35rJO1xmZrYqsH2/j7azxbI80R9G0TOGnXH0+24aKR4Cn7DUzusZMZ126xpAgW6CBpjqsaAvEIrKH+Ljix/k5lQdUzMH7KG3mog7SlOd2toaNjvFScZF3ljRT+PjKSwqbtnh0U3ZV/ZRjlroCWN0pQqwggwEA8Sja3NDcyWVQwRbtmKRjgrI1Oq4uMvPoTnbBlXu2L8vVMavaeyU+WNJ8VSESkqVNWMZXVx4h1UlvaJnz6EdMmHhDnDPvPmg7QQM5iFNapPz0gRecKvQMWlS35ccuY8x5O8gevf0DjhHj37g+yW8rYvZZxx0V8ZYQARDcxFX0+lvfLp9BSNKaXBCmVALnzRfLpA/I1Kkw+nce3VA/xAkklWHjmPtzvn038wpYUCdE3ko/CYioo0qoRKP2Y2AO970WPojsTQ0uyimwNRJl15Et3yjE/dbBPfWZmklEfbVGWo9MZTluDEx86lQRi/M9yBJFOiPCcqEvJjJF10fYJ5pI3cxydy68BE2tYyhco7UEXqkAdwYPHvgSiPaPCptYhiyfe9/AfY+GAvqblMytZcTqry0I/8VSTDXVG3PxrGeRc+HU8+9VG87sBnHzUUU2QtF379b7+A4aW3oZwZIM3SEYomEWubhfnnfBY+DXRk0c24YdVuyyMSfPrgf9+wDF/40A10sFJ0rCLmWMlx0lA4WluDNy1Vqr1KJuRFLs5SJ9MSlhwxDx///hlMlMltizC1oi9npqmV0HPr97HxxitRqDqP3A1Jpu92Z0qEDLWCrNFX0vhyiRlL8Kj3/MRmT3ENn/dMHmHgY8Den8PrT7oK/pCG7alBg1YFghr4gOCjPi0huNG1IGmOq/71rEob8IRBG+6C4ZINsUEsnvKyI/G6953CaxQV8BH7IyGq6EbvxW+4+9PPQ3G421Um6Zv9IbeWLqyvSFyVHsb0pVwGKOQIvIrNJK0hQZQRfTQZx3zun7xOANx9NnzEgE8f+bXP/hp/+slSKtkN+KUOig58WtdZjwnRNa8FVb9Mko+GqYS+1VloqjERX0XAKzHsFBvYMSKSMf0Pb3u3AVWtsyZbBHxrwKR/xk4+q69RRvGGCtW7byvujXw8N736PvzvS69GSOeFIvxegi6gkZNCiLR28hsim91c+hrKg8Z6NQKzkkO+dwOfVWYcVLJMWKtmEDvkqTjy9Veabncnzz1iwPfPmx7GFz7wK4JO88rTp1EBTzCIUDiI9tkNNgpdjb6eCEy1nZaWVA3hhb71OVRLKtsl+xVVxUNIEnia2aJSpqfIbQ1A+a0/v809bDsitlTNg4aUUbWNV7PhJYHWOseZf7/ta9G+J14Rq3dM53nHJN51Eg0SosHbKndfi9Id3+eHRWADtQXCXHOb5wab2hCONvKG+ma5FEXkM8M29lkgnLTMpe5bKqYo9K6hDkoEoIah0QxrVUSbu/CY839lGWNX5REBvkI2h1f+35WW2zWGpFgvpMnIuGjMyM55TTxGziITqO7PYxcmHxOyip4NaWi6FAOdlgKBqEkWCwSLqrKKNEllH446djZe+4mTbBLaXFFDfDlQ7DMV8xuKq29H6eZL1OiCyCS1UQc++XcEYY3bDZ2LCLKYZTjN+FRM9RNGBDAZNRhrICZ5HQFo4Otfz0yY57eWuBR4rMj9Etqf+EIsOOOD9YdOXCY3fNnvRGajhgvf/FOmA00MTayfJtarYBbrBbmkBkpID1eRTZWRS5eRSMQQrY/LqSF2E/W1RoyNEKwy1eqPo9436k1tIOX2f/6xCn0DfRjJpowV9ezxgOeB21u2PscLfrxlrIw9Nt7vY0X3Ld/CaJUuhQ3lYW2SBTyyvNiPrFiiXjQmaI7vm1f/EuaXYFRz57oloEEIufi1Jltq7SdwbVvdPwnOntt+ZuNOqXnxrshBznyqXA/hrGM+z0SqWXMSdczWuM1hrsPRsDGfQBWKuVFzw9EAWjsbqWABB8hlCtiwuteGI1aXBfUY13BURTKfLFC1SBiSFUgCxnRPOG0xnnPWo/nczWodCxJVtaqRlOa5VPcMzVSj9jUC3ERFSab+gdYHMEeW5WLTDNGUywTrSRWa0crDf0T+L1ehpmZ3BragsR38DDZsrFT6eQouCEIfj1Vtm8Dn/f000c2ds8xfVHSv8bdKZD61zNWk/NWyxuni87gWG0ZaF+DR7/shnzzxtkIHNfgIHzOL5xz3RepYPUfp49XBF4kKgG4dIauFoxotSY2vSuiY2cS0UQ9Zujf053rWDhrYyvT3NMuP+X00tRqITeBTHX+FxxSUdDBYufTaVyEoE0fx/DGpWYtAtitA213Rs/776eciP9JN5uO7mMmVr6eF38oAQwNpCpja9/E3AyKZMNLQzOP8jZnKT7DFmDmKQ338PoKNgDPQleQHu32Br1LK4okX38Pr6y8wATnofb4KA4WXP1n+nvpO1sFHXy+k9g5cNORqIKxWzvUImL93zWmjeaEWiRu1H+teN2Q+Hv1s6zfqq8rJ96GcE9toqjyNCCgmrKJrcRPectkpNlCCm4bKBQBiPgHR9vle8rE08JxYT00BJrN1oe4vDNz9meehMtJnJlajp/ID1Y2V70LzK9CpmEUjRmvN33Qs2T4XmsTXVxWrkeVzKRRHehjQM7jgPRz4BDb+XhTrEYQFrsmAiy/4G/XDbX6nl+ls4D2VIjCYkQ703UoLNbg5qH0+MV9AAQYzvcBi0SaZyyJNKiyfowJVnEDmKmssqAoXMllJwUSO/lzFhzijvpbGFjQmG5DUMOHWQon3EuCUCPJ16JCrI4iCk6ecvohmKYNCUX0fdE+VB5IduR7d56J2d2qsmE6nMTAwZMcmW9TvTD6p2EgUo2KgaDSOmMZZpu/mam/4O9/PF4wi1thhwQQqNKmM7LOD3SgwAJF+FAVnRvieFmDlqS9+t7op8L1VbU+vBsO9G62To8YLTPG7tKjNjgbu1+Cy2tcwAYODw9i0iYB2r3lwiZhGDSrXrVtvsxwsPJpKZSJIoUpk5UqV1WlkXelaIGO+RJRRn/q6xcJx6xCto9l0HkNU1shIlkDJIpvJ2wCy6v9hZX5MGLWpk6OuMrUjj1MrsImpVUwgxovFVO42eeWDwpTYb9ZJryew9HJWMMf/yiQuE+i5iWTS2hMFY3FEua0IViCr5TPI9qxErZijfkpcNEiu/N0i9THIc8iIPJc34nPcvUPNndzanIHG+rljRceUPkqHg8rsDg4Ooq9/0IA3VgSiT575W9o6Kkfml+ZWg+sqcg3R3AQ1PhmjX1fo7ENTZ8Jys1hRLYgH1w0zx8v/E1hpXsWS9Pe0X1OBM9cysU86dQme9aqjtqt4z/zqFyW+gg+1h9LcK1Ml/z7/ifxkmVl+JzOVlfPVo1eZW3+sAcFEEzOTgONDMZ9FMTNsGVSto8WMAqyfiyKtGn1A6+9JIGrMbo2wrPLPzld+E9VQmIGO83XHivfd3LC1AjvNLXhAg08K2rSp22je+wrvc7zEd2uauZEgPnPutUwEAk0JYZGm8wMD8vXo9/GO0j9mzG3jfRyACS/0rxlmUMFt/pHZsYJ+AZAJpm0d61jciPMueoYV1FrC1Z8/VsSHGlpCU62oeXs0KhM+dSJNjPz3Rjz4vQ+7WpyQwKd5alRUQmYP+BHrmEvz6yYjLxYLyNHU2oUmApwonQDkMb9Gmq4zqXxAgS/IY75DTkHsBE2JxQh688VbiLShHtDRaIzf7hpYH3Dg0yAxGzZutK5E24salfDKWTM62qzjrT5QPomG8njlU64yBlSxi9XpkumsXpNraUhFYV3zCD4flU5Rv9S+NSMiAFuc2XYsKH8HpQoWPKEVr3zfiYwgGclupXyZU40mESbgksm4Odp7S+y7UULP33+O5b+5wmY8tfI6FTQHxHx+RFpnG/hsLiBmNfUTkRl1cBFL1wHIJd+7zCnBGJEsRvYLzjwSked9jN7ktplN6aDMrcmW1flZYzAIbqPEcCCAT37HmnXrzIl3XjJXYxhO29YWmh84e9bM0eNbi3wV1WK8+JhLEayJ+aReLozGrPzVIjL6MQxVfRotiI+o+ioI1EL1oEJpIF+RC8FXqwZx9vsfg0OOmUPQ8R5MTDVQ0FoKV9GOyvP2+WTxBM7wQ3/Bg99+H/XEN1UZX70oKNg212qjq9SXZs0Rm3uaE/sr00on+u58nwZ3ZMTO+ynbl2Y8Cm2nXYgqv1e9v6Rzfb+sSjQatu/W92+XJPZX8KlOUYDLZd0UPeO9pj6yc8zc7BMXusZ5H847/ctI9Wu2HaKKGpeSVCygJ6nSXj6f8r7caim/JtDZa1Tw0rc/GY89ac7oABwyIxpdT82zxwP+/iE1/OcTp9hcUvpe1f2qUJlorK/lMrjAzHKet8jEEnAqcA7Q5yvTZM943ffhow+p3sLyX51J1feTWSf4/fsd+DQflXw4r5zIE72mA4ffuse0TeKATcN9Q7j0A9dj9X3qG6WxJckMda1opAOfv4pkexQvOe94PPb4BQgSYAn6a/5JjFD3rlSx/q8/Qs8NX7QaG2sVw6/WnF0ugvWkiiD9ugKDCBpq+Jtmw//sDyIeTGDREYcb6PZE9gvw5QtFrF+/3kaUUa7RotfyXk2Aa2pswMyZUzkmnZ6lHOutx4qOkfWUAO4AZX9lt4mIl+TuG2rFPDbdewtya+5FemSEbo5Gx+A58VaEDz0ZaOoiCBloMF0YaqC9rcnGjt9T2afg27ipB8PDw+OaVIlofO6cWWbWpmXqxGlfWauGpctWW62Qjmq4AnHi2GwmYjj8sMkZ+HH3wUerWLMGlwFsumEp1vziPmRWDyJySCsOecux6Dhilo2sFNHtx/gAMqeafy6fL4wLOjG/BpDUMi17V9S+UFMIb0+UXq1tzeiaMTndqScMPpV3aUzcTHcKtx5/tbraoBIqI+xTiwhnKj2Rc843RVmFkuUAYm0xnPiPN2L96g0oqGR8zLizEl2rIom5c2YzQtr1qeSmZXJk2fLlVk89nsj1kQXak5Gpt5adg0/lC6SjDTevxl3nft9aO6gzroaaVcF5jT6n2smpIaL+yV3lTQk6XqdqQrJjRQWTxJyaHC388XMRJsAqvhICNTeeukauGQveadm7Igj09Pbb0CjjpYN+V3ChsawmU7YLPuIGQUWcjPR+M/dy+GNkPoXR1vghhGqXH8mFbS4CDRJ89UJZiTqYqLyoSCc190CfA2GBXGnjjuiWATz+unMwe3GXCHKsVZ400cwGVkCKCJ+hYgT+VzGhhiZSWz1znfkx9a+vKNPwRWvMaAGvM4MuV5d3/lbmPerl0PVrisxAYZ6rHV2t0v26qBBWOVOb/Hn0+2qyFwEqnQf4g/1j5vRLqftQVGetEefGq1/Wq6qa7YjDj6gfmTzZ0v6NEcILxZEirlt4KXxJplcigmA8hEgyimBDGMm2RoS5r2NBtYeLRbgfgT8cQJEJVhEjkiGRIFMmQwjwGn9DCP54gODz4V/PuMZMtzmPkyyECv5970p8+qs3YCAjv1RVQiWc/PqPYfnabtzy17tx+Td+j7/dsxIbeofw6g98Ab+86e94/rmX4ms/vAlf+f5vce5HvmbA+8gVP8Yr3nUZrvrmr3H5Nb/AwGAKZ73zUqzalKoDD3jaSz5sLWXOeOtFWLNxAC9922fx8KoN+NHv/owz336JnfOZr/4Eb/n41TQkNbzhw1/By951OfGpAo5RyO4T0Xtr1D6RyHii6ZwOP2zn08ntjmwXfMqxv3/M5xGIBhGKRrgmyAikQJK5nWCKtCcRIOBCiSBKQwUUu3MY6B7EUN8g8gNp5LjkBzIIxMkIcbJGzE3jFA3EuR1EJB7D7xdfimq9xmIyRUHQBZf9FH196/CWC7/MA2KyIH565bvxvs9+HSWC/3d/vg0fufhbmNXeiFXrunHcow5FV2sbzjv7OfjZ7/+N5WvWWYuVP91+L85+wck4/VnH4xc33YVYQwQbNo1g/sw2PO2VH8d7P/kVVGkdSpUqUhnCnBagJ13AFwjgJDPl4IDGrqwQ8P/D/Wto1gi4dT19aGt21WxuUOZ9I6oxsgCD7zCeuZWPd9ihS8b9bTJkHPCpPKuGXy26CEECzx/hojUXAVHA0URr4WYCz/bDKAQKSEdp02JMdoIUBJwmIvJrMBYyYzLciIQ/bg0a/bze7hUhA4Z9WP3l2+2psnCTJbqXr1LD5R9+G3o2DNkX+QiKM95+KfqGc3jSYxfj/Ne/GHNmNhoQ1TTqoq/9HEccNhOvff+X0cjvU8tkqypT+B2QWaXfw0R4kABSVduvbvo3/vydj+GSD70WobIPLzz3k3j9mU/DT375T5taYaC3D9f/435kCeCeoayNXOvTvBt8uwzvvWpjr72rpu/aF5LOZ7BixSorfZDnNXaRqHpwsn28rWUbn09KVuDwm0WfMWYLiO1kWglCTX8Y1ER1Gg74qBaUfBUUGExk+4cQb2q047pZjRFTZmAYyTLPz4RQ0cQmVLxG6K6kuVYjzmyJa/qFqSyev+ZD26fgKZEaHlqxFocumklY8vvsmBJhfAY42ERsp34f2/tWDfOn8cKmWsZN84HbNohzLbhQFZJNoaZtBhY+HvdH/My9OQOeeoE1zulAsCUOfx2ogYYg5h2xCE2HdpHtyB5hXqdF96rfU1NeaDsgdrQGA5Pv+21ffDhs0Tz+dcA75/2fx9PO/DDKZMFv/+wmdwpzUZX/3Kbj5at//EcyFX9w/22pyp+089w5Vsxkv+ypbH6Ck/Huu2vPUePZh5etsPK8scDz+Mczs3sDeJJxmK+C29/+M3TfsJY+XpBMF7UpOYMyl2TCanMVhVAF0XmtpGb6UgwqNHFiLpN1BcTt7QRk0CJbdbQuDtAfXJlChUxXyZS5zqNExqtmiyjbUsYJ/3gTfDTFFg0ShFa5bW/lFKS57lVxrUrrqZAnv+yD+MDrT8MLnvlkvOjcz+LiC17FoOAavPi5x+C6m+9gpF7AVz79Nrz949/AeS8/Fb3pEdxAs9vZ2YxnHP8E/OQ3f8TKTUP46effjr/dtRRnPfcpTNxtI8cJC7+96qvhtvv/iJ/987tY372KAQH1Q3VUa0VEfQk8/2kvx3Oe8CLEwhObP2xocMjG9RwProKAmnqpNsmBfe/YoW2fUgug42lH1l+yXsfK3KxXyoQz9GFUSFxDduMg0pv6kesdRpaBhp8EMCPagvCgIZoLL+B1fvqBahGhqppysIQSgVsOFFEKFlFRy2Ka7p6eDejZtN4ahnZ396K3d8Dmr+nr0zw2/fy9D+vXb8QaBgGbNm1Cod7Tf7KkuSGJk558NF781k8jQtdiyfxZaIsGcN5LT0U1UEJTUwJL5nUhymP33rcarzn96XjGiY/H8o3deMFJx1BXfnz43BfhjRd8FWc/72m7DbxMMY23XHUWzr7sJLzisufg67+/HEOpfiQTTUjEkkhEk2iItZgL9Nvbfow3X/lSvPyyk3HOpafiljt/zzt4LLlZ1P7wwYeWMUjqHhd4Kl4R282d45qi7S3gScZhPn5CvoTfPfoy8/lUlIKkH+VGvmiML8YPB5lOwYImAJZJ1VSwnfEO3k1g5XldIQKETFcsoFykg71skH4f/bxcmYxH9rN1CbU0WS5dxKNufCnK9LdUBLcj0atG6VeqUeJkDsCvr+4ZTNnY0WrpWywVEFYHm1oJ/cMFtDfHeUoF2XzFOhQNjKTQ2tSAux94GI854hCc+Z5L8d1L3o2z3noxfvHl8+v33BWp4szPPoMWI86YvEJAMFijTyIzqEaatC0M2hosbZh9kS/kVCLJy5yVUHdPmdQSieHjr7gCi7qONndCmTWTzZrethYVrXTMaENbixssfF/I+AEHo7/rOi9CoD1G4IVoanmMud5H8PnCXHNpWEi/gD6gTGxwuEKTG2QAQmAxkYJtMWtwqbbZ6suaXT5IM6xueFw04yLNbS1TRTBVgn9hI+ZdeTIVLLO7bc7V68k/kQFWYqg1cMcktKjYL4S6uvr6K/Hn+36LQFCTEgagSQk135787DkNM7lm5qcIgBJXPu0sS7qUwkBmACWyW5n+txrLaqaMOKJ4z3MvJaSlty2Bp2s1zcC8OROfL3+qZBvweVIYzOD3T/wi/I1+1OI+K1IBgwexn4+ASy5uo4UOIBIN2dgkGKlYVVqNTnu8q5FrbltT8yqyD/czAmY0maf5zjHyVbfELPczPhx544scULcjHujUMlZztKhl7AEv+lx+2MU/OR/3rb2bgZya2ocRIuuGFdD5gpiRbEOUTKiMp4LedIlsRx+6IZFEgAhUQ1cVk/RnBpEqp1EraRbjAs/hQiCqgewFz/86ycD50XKB4kzDhQuntvhkV2S7Br5Kpmt7w+NRyzGXcZEp1rD8Ak5FxSaaVLdAI5ApUFmKXP2o0ESFmxMo1wFW0fgfm7Lcps+XdUFGjWa3StarMeg47KaXEnjjV2RL6apP1CyfM2d2cpl5cACPUqOF+NeDf8Y9a/4j+2eDU2omqUhQQ2mErQtnIpKw7psRjZkXCtBnJggjYWTLOUQ0UbB+C4XRmmxGsEprVC5zTZPt99ksguqMdtVvPwh/1Y8YM+6jjjx8vwKeZFzmU4564OGH6YP5kF6Twrq33UzGY1aN+uGnn1cjCWqosYbD2umQO6DwT/1qy9R2D00pm1szjKrqdUtiPuZWgq5CBnzUH19GQKt4Qm3/yaZSLhNCEa1Al0zEdmEm6ANPzrr0WQirYxEBJ+DZlLYElPqihHgsZs3z6ffRBKvfCbVn1+lvW6TR3JtcLotMPoWNg5vIbm4SvqI6clP3JfqBRa4vOOsSHDnnsXbt/ibb+nzcfejhpWSk+gFyY4iU/cDzfkw2DDP3abAZml8qSWBUr6+quiA2EJE8VmOWK6UKCBVVcyCfj2pj0KEgOcB1+PFNWPCpk/hgH4Gmqb5pbmjGBTiBzUYGPchlec8D+Pj33k6gxQg4Mh79uiB9PjFZKKDJqUMGSM2jrPmTIzLF1HmQFiZKnWWHUyiVGWTQvG4a3GiA0zzzZSpZM0VWfFyYcJozQdOpf/ktP6s/ef+SbcC3br3mnUo5NhsrBJKPAcbyV/wWhaE8QurupciXIapKFtQZxSiPd1PUqsLWQNlnzjCKQPOT5+LQy08g2BoQJ9DUlOqRKh/+1nlYPbDKABYh0EIEnhhQQ1i4GdHJggRehPtiwSiXRppfTaWsqj2BLl8uoGdokzVXE/AEN40hLUuk+Q4LBKfmdS0U8/jB+2+pP3n/ki3AV6bfoBLwHYmbDlStlEsY+McGPPSZGzH4QD/89OtqQaKPtws3RJB8bCse/6nTrdmVQ+W0ePKx774VK/qWE3hRAssNX6btUNiBT8wXJfAEzkI6g0CFvm+yxayNEqtEP1nDlmm66sFULy0PfTz6kflikYDL2UylRQJPjFgoZ3DJ2T+yERUkSm7dw8iF21qr2EX3VkG+JrnT8B17Q7YAn5q3K3ftSObOm4NkXDMCit74ATTL9jGKWJnrXAMwHXNN7F21k9aTI/Yst2lFqoqY9AWOqLlhz5eH5MVSVPB+Bv7P/PT9jHLvIfAUOJD5aGrDBFo4rDnqIvDJPy6WLZBzpldtBZ1fLL+utXFzO0qNn7JuYC0DDIGtzIg3Z2tNh1tQ5Evf72MvvJrXjyrJACjZWisCoPraatSsvdHXeAvwLV22zFob70gWH7KIJoHmdp9JBTfdtRG/uG0t+mj+S7UqAlad4iCmqQuYcvAxQnz0nGa88TlHYHbrrk8VPpUyMNyNd3ztVWQ6BRkysSF+gyLWmkWqQYTR1THHfDwtg+khCzgEOAVkqumQz6zxkTXj98bh9Uw3V8RS4rEiFw3iWKzk0Z7owLknf7L+5B2Lgh0VZ7W17Z35tEbBp9V4E8RuLZq6vLEhWd+beqm/HP7LqPmj3/4Pc2eZWZQBConNRhqgksbqiR/E08UQNSaOTAz9ICbEvNYkrnjzU+x+U6/Wnct5V52BTCFLoNHk8TsCvpBl6oCPkS+ZbmbzbH5ryMr8sqU0X5rwox9dYWZrShAc/BDVbsgHXD+0joFG3RQbIAlCA2IR5592Ke+74/SSDhXwNTBdW1tb6kenXkbBp/B8IuBToLBwwbypzxk0LzaGCP3Q0z77DwbWFSaMcEdFyeQowQRA/pvVFNsCUCWy98ZMziJ2D4RaqhUfFrQCl73paQbcvQVDqdjTlyYRXt/TjXS2F1fc8DGE+Q0Bv1rX8HtUvMLzggTh3I7FZnYlAf7rS3XbtroEtDe1G+g07FuV/9YNrLMgRCxobCizy3Mfv+DJOPXol/LOnguyWfQ+eiMxaTweRVsrFTPVabqVbMF8Gsuuvrtd0e9qZKicMtWypjeHt3/tH0wMJYiPOZgmiabB5rE08PnREVfNANnDcaS9nwpYe7IqfqiRAQQ6N5yZJgw1NuQ5137wBH791LsPGgSyp7ffBoHcWrfdw2vwtT9/xhp2WXELfT4Bj1kL0UAMbcl2ZjjLYVtkdt1HTbtUc7FxcAOBViQYNTyvq+fVKAQLmhbjFc94J0+WG7IZ/PLrtKjAvqEhYeDbV7KFz7d69RpkcztvMaLPOPzwQ/nXc/knV5insWIgg/d+6Z90xOkBESM2eDZBZ2ODCGwEYoJKbEmEzWxYrmViKLwoVqoYSOeZEIoMaaqYMBowW6OCqg9TqVhlROnHj99/gvOl7Iv2XKRKJfL69RtsJE7Xtm/zcU/V3raiSg1s9MrPPRMRBnH8QgYRCtNcgKHRrVob2hAPx63aclR8FfRnBtx0C/wmmWJ+NbIMPiq1IF5+/Lk4rPNoe44K8FU96cZScVWU2+uvsbdlC/CpM8mKlRqJaOeiDxADTtWHnP7xm4wNwmH5I2Q9A5+fDroAqIShuW2MkRkCjOqKiDNKLPvd6EmazbcvnSPofMZ8xZIq3jXDL/0gIrKgnnU89phF7fjQy47mPfYMfOvWrbMh26RKFVdJJy7h3X09FWsMZg3d1tU1Yyu9lXHdv36Kn976TWj4Mr2PBSBcy//bOoPoftbmUeV6YjxlOl8Z85oOwZue9QkbZlm60rP25/LULcAn2bBRQ1gM1fe2L7pMylEjxDmzvbZgey56mfdcfTtW9YwY6KJktxCjCyuSIAPK9GpsvZkGPOcDDhfK6CCLqFO7ZkomrtCfLRKE8oGqBKdAJxbULPEaRdStFdn//EMnuQdPULK5HHp7epHNE2zGbA4UHtA80b5GO03SvLW0tBjz7FR4v3QhjQ9+63XoywySARWMCHZb3lsim2MNBhiIvOnU83HsYf9n1mEqLNFUyTbgk6xaswa57JZTM21PpGS1sFBTp/lz59WP7pmc/olbyBICnOo+6f9wLVMr86tiidYkzYd601HPadpRjRzfxn1FgKqAF7D60gQf2aFUIvgIOplaDf2qYCRflPkVKGt4wZPm4ZXPWFx/8paifg6bunuNzbSIZbYGmSdiMjFNI/0oZUj5VXsqFqsTkFUFX/VkkPVVcCLf8ECXccEnGST7bdjQbf6UTtme0rcW+RcaEVQNPndXTvvkLYgRcBGxHM1ulKwnEIbJcgkisINAV81emYkjsOl4eyxsDFEg4PIEWn+mSBDSFSfYCgKgTK1GmhfobFuz7oA+ow9fOe949Pb2YiSVGQWZpxZ9txZ9l0S/STSqaSQcQUd7q9UKTMuuy3bB5wygD6tXr7Xh7HXaroDQEyWayo/a2tvNV9u5VHH6J/+EaJ3xggyqPfDJ/M5pFPDojnM/R/+Np5gf2M6oV7UbCjZyYj71D1GTLi5FsqPGIMnlyYa0v3mC0fmD6uUZxBtPoEM/Rg1u2y1y2KUHEVk8nkArTehsuhm7qodp2VZ2AL4tZd36jVZGtatKH3t7Xat97x7ygyxqVfOpaAxhhv0qcH3RRX8y/yWi4IJAU59XNT9qijP6i6vFr4oM6A8RaNawgWY/QPNU5m1VBKHGqfL3+kZyxnACmUBp5X22Tf+Pa1XHH9URwcmP3rIGRO+o+2vQogRNqUyq7qt1jA58U1PDNNtNgkwYfJ6oKc+mjZssupPs4uU7FY3/e/Uta7BqkMAjmKxsj+SjwawbowRgImr7IlEVReh8m+Gm7h8RX2Yate4n+GRiKxUfI0JXxqc2vgpIVORSIVNe8OxGizBVlynA62vGZhBPtKfMorKxVhXITsseyy6Db2vJ5fLo7WP0l9V4e1v6Srt1a6ZykIB6749X0+djoGEgUw9N+nZcu3ZtKoLQM7gv8PG57TTHVZpIvYNYbSCVJwMKhAQcQaZhOVTuZ0UuWrhz3KI4Tj+2a4fxoUAn10FlciojU1AxLZMjewy+8US3VKQ4NJwyB94NBEkg0BQKlALF1mP6bS2DKeCS61eZiVVlu8AXCNSM7dTDS+MIi/142MxhZ5NmDOKzCSWxnMBXIuBUwFwi86kg1iZo5tcKeDT4+MRLZ/L8GF1F0uAY0X14S/qYrt2hTOw06CZfpgR8kyXD2TJec9lfUIuUEPVFyHwq/ad/R3gIuI79CDeipYPMp04ztaqfoAP6UlljPbmFalGtQX9UBqj6XfUS+8RLZvN3FYc4k6372T0FOPqeKjqSv8eD7mWmZdJlvwafXsxXK+PMS//JKLWEIF814K+SBQk/Bhoyl6NVawSXUCgAkeTIjXLq5NcpsFCTfvl+VTx5SQNOP24Gov6IOY4aDUG+nmvVkRgtUpmWqZf9GnwSr2pJzPWiz/0FfgY8rgkSgWjFIMKeakKJOIoKYV2lu/M5FVQown36Ia04+4RO+BlZxwJha0snwOkcXT8te1/2e/BtLepq+eDaIXz2J3djWMOYCTeGnfpnEGxVml5+GP7vqHa8/XmPJsgESlVWTYNsf5IDDnzTcvDINPi2EoYl5EdSpbQyTZRTKs5pmpZRsVa/DHKmgTf18ghmPpXtBQg0fr6vitXLBnD/v9fgD7/8L6NlVx4p9gsngjj17MfjqacczmOKhDVivRp7HujoVLJX+TUqN1XtkFrsqMbI/aYGvSrSknroRtv3TvYXP2LBp5796hn25+vuwdUX/cmG7K0ShNaKeEz0q2jbV2EQw2NLjurAp77zsjoID3zwWYmAr4Zizxqs/fknUBjpRaWYQS0YRjTegNYT34COo56uJjyCoTQxqV/9iAVfDQW844xvoXtFhspVrvcTdiEmhopsNqtYjRZqPK4RQdVpR2WCV/76TWibuY/n0N1DUaKvvelqdP/xa7A5dv38ekKhag01xHtqH0n/l9uhQ07A0W/8AjNiwAr0J0sekeDTJMZvOe07GFjXC4QiVlzjumHKBXblfn5ZZP6rll15oW1XVGNSRTQcwSU/fgXa5zVNamJMtajBhd9HYDF/3XPRc5Ef7mFm0uxRBFqd7T3SFyqspTSv0ToaCGHxe3+JeFunmerJ6D72CARfDW945teR6ctqBCQmBnOzgOf3u/pmLarrVeUuRdO0lEtuEmTVSUtZaiVTLZZwxa9eg5k2HMgBItUyMuvuxX1feDVC4RACTPpiIOqARz24jKe1Nl3raTfbuFoEUR/lDOY+713ofPqrzB/cU3kEgU+f6cMnz/05/nfHKtgcG6peC1CNQTnXGglKwANijUE0tDqzShcIAz0jjvUIPmuuVa8rVszyjT+9GYkmddJRT9mp7066OyIjqqyUXXc/Hvz8S+jTxYk1+q1WTalvjlAz1Ec0xsV1OKqVNcZiit8q8Am3RQJRGbCIuaeci46T38QrrGxgt2VPrj3gZOPqPjxw20pjOTUWFfCsEzoTIhDmvo0vDbR0NFgdr1t8CIR4nIumfVDfCbuOKFX98pue9TXeWX7i/gk8iTpW1UoZPPSFMwm8GN+bZpbf4efH+gjEUCyGWOd8RFo6EY422xJq7ECkYwEiSQ1/rAzqrgn4o1h9w3dQXHE776sSg92XRxD4fHjnC76HCgFkHc4NeAQVFWsA5FqNDJJNcQKN+hbQDHRqeOA6MGkJhnitriF4lYjlUgA3/uIe3l8AnFyRUVLfX49tNSyu+h5b0zAt3N6R3dJPttCXvetjz0aNYKsGozbSqZ9g0njPAa3b5tiYi2pooaZCNS6apkv7/sZ2BCONPE/T+vN7Q+pbXMb9X3kj30tsv4MX2Ik8QsxuDT/8wl/x62/egUDUNakKCETMyZpLxK8WMtxvbI7ShGocZKqE5leayWdrGO6j2S27YKNSqjLhuWhdUksZjZdXxI/v/ACfs2t+kFRfLpftvsVCAcM2xby6RfE3HtPt1M1zrFiTfv02RnRMbOx8V17E/+rApQ5OUX7f+lt/gI3XXw5fmKxnjMfcRSAKgJHWLh5TwEHAcVGZnic1fpt056e/m+5ZR7Aw4tdQazS9PprhcqwVx3zs5l386s3yiPH5znrc56nkKhOJuZ1A85itfXajjVks8MnXFqMp9dQ2UP5fjj7fcP+I9fE1sJUEGLJPkdsEpNinWqjii799A9pmN7iHbUcEsFQ6jXyhjEIhb6CzOUqMwZQMzueUCGBjyxvHbutcb99LPu1re+x+wMfvJQBHvnwaERpELZSg+RTo1JxMZjSAWPscnkzgCrzMdPn0sN0jlmy2FkG1ikZArSCvoXdLRbq2eWZEHaP/W8zi2M/8nWy5e8VOjwiz+5+/LUfFz8SUg62ebwwsbFgKgi+WoNlhwKHhM2wYDh4XKNWo1C//zoAa4kJ/x0yOAOpMr3PWCQAyz2fec239aU4EKI3Poklrli1faePgrFi1Bt09fRgZGbbRIcpkEZ0nEVjqeDKx6NuOuWWsjN0f+7vWus67Vvw48McvoeKjueSLa2w/DZ2mEeqtPWRIptSBUaNhlQs5Cy54NfKZlNOXMiv1EG1otqZsYk6ZZGvES5/4v5e9zJ69O/KIAN+3L/2rikfrZokfTeWJ4WxfYGKg4cDoGpVqjOhwJMCF+zRbIQUj8v2MLQVWni8AamECBQIVbHh4iCyZwZp1awmyVXh4+XKsWbseA4PDNliQMQUXicdQU7341FngoZvN5zN208dy0WtouBDrXMX3sXl/yYgqQvKRKUmXUhLBSXZU41oCUIMYKejQcTPTXOue+f419k27Iwc5+JwJ6lk9ZLlZBOGCDS0OUBoBwWvJrGk+NZ5KKCyg6ZgzzWaijRW5XV+beRbhiFFlnmol/P0P9yGTSqOQL1pB7lhW8sQ7Nva3sduebH1s63MnslRyfQSa2+Yf8+fk14nRLRfymHr0FYqqr6ZOZJL9jIADEdvmHwOsAKgaEAHXFdFoX2Za7xTEyIo7qWmn612Rgxx8PvpmJeqYTjIB5xUie6ZJQOzdmMFAXwFD/VmMDOaRGslSt8r1bnEglPl1gNP18vlU/mXDWDAatfvy319u+B/xvtn38hbJeGtv28BRF++495tnQiVaj/19Z0v+th/ydQKjoBNTiQ81YLHY32e+XwBVvn+O35Slg6ttMZ75hGI3mVljOYFYrgYXbdd/k6+4+rdfsLvuqhzk4Kti+f/6DGQq6zKImBL54dSdEjagAmYGImK7YKhWZz5GxB7bCXRcCozusgUFCxkmrAMeb+eAV1/WPsDAhNe4Z2x/ETC8bW9MF5Upin0jZF91TFevOe1rHD1tq8+w9nW+B0hvvb2ltOYfxJsCl80AtGiXH19V5yl+U3qgm8FEH3KDPdbfJZvNMZCqwB+plwca8AIWdStTatuUZ0B07J9ffS+/gMd2UQ7yaLeG715yK67/yV1MXLKY/DcGEOEozav8uQgTW76d9qP087iOcN3U4aad0gjug30Z9G0aIIPWUNSk1aWqDTqkyLfMtYpgVPRSZRQsy/SB7z0LwWrE/DtCwIyRM/XyDcWk9J/IwhpMSIAS6DywTFR073JZEXPBgppsTl1TXbGN+ZZ8bhhlDF59Fl2KCMrCihUSy4cLW12un6aVuc2OVdVEzMypA2mg5rc63Gg0hhojWw2zW+zfwG9ktFvKMuLn81TjUWLkq0HHizkcd8mdfLNd47KDmvmU8BvWDFnuFBD0j8bWbRkTEDBixboPJ19Q+yoGUaJmGEBY9ZJCQCapGh44oLh7yHTRwNmzdLxSok+ImN0jmYijtbUJM2fOsHEMlyxeiEUL59twcprKS32BBb6xZnWiomvc6AkNdq/FixbY/RcvXmDPSzATVeTLqmKN7+7qa/Wu6mbF54n5jA2VObhP4NV4vsDno89XjcStf3OBgZLOZSymD7Tv4gE7pn1jQOlPwNUsP7soBzX4pLOhvpRDoXZsLfBwodLc4vSo5lIpgm1waNCKP1w0LOdcKvKuceeatVFC8IY8yrWOc83/i+bNIxAWYd68uejs7ESzjdalTk2qG1aB9JYFxJMpITJZS3MLFi6ch0MWziUAFbXq3fieBhy9q1sULBgoDYT6Rn2ripLCiPMeAqTGM8wXyWz5vP1mnyiA2rXuPlKpMvTgg3dwa9dETz2IRcpxiS1VKTKVOE9DsCFbUcGaeySVTqFIs6L2Ah7olNPreHXKNn27Ki9tq0WMVwes3/UsFRqLNfv7NUl1D7q7u+uTWPegt7cPg4ODtgwPu7K+qRIrk7P3FqBoXmlPHWO7POhErKuFv/GbK/yecMsMgjFix3VyWTMZZYbcdfojsQ1+r7GqvruCQu9K+8m5BCWbSl+WI5vN2ndacVO9TNOTgxp8HsTGkwr9IylGS0mg8xip7jvJ6TaQjXGJBUqxSywesznQVPAs9nD9hLnwUQND/RgYGMLIiMx2zhYvIQTywcFhG0ZEYwEODY0YCKdKxMsqAFcBciAcs3JM0bZppK4WB1CdQ1Meb2Smow9Y15yW3FAfMrksdaHWLZtZT4udIxURRulhzQo/yAzm1vad/D7pQsc0W3wP19qXziUHPfhmzWupA4gJQXRUGalqXlrlRs1bIdDpVw24rfmBNZCQmk+VGUDomEyKTI2Gt00mknTC44yc6T+pfR+vdYnCfT6DwTJGchoD0I0Ir8Xqg+vP8NYKZPK5nCVCnkFMPu9G/Jo84VOEjRpDD3umdhRRa4ajKH+TD2hfbaoRcymfBSMJ7hBKBJauKmfTdo7gmstndAv7TjUu1bf7eJH1/UCJmbXIDDViA6Fr0QznGkJYYztqyVPfOqZh9gTKoaHhgxt8+rj5h9GMCHQEi9hMZXRiNPsnwFHpilSdT0ag8Hc1HlD5XaTu1Dcm3AjulRKBS/OhuS7UssQal/IGGhZYEozRvPGeExImsEy+gKjWKpMqAlR9HBptO9G31qAC8lhc0bzGHHSZQa8fb27lBgMUmkw1OlUxTKWQYsZy32bfXspRf/p+uSduliPpUZ5NsXGRfc/YxQHVLQKrjiljKuMr4x2U4NPHenLYMTOYk6VPAcXlWFMG2U2n1WzN4wISgaPqsmg8inhME8v4UFYjgHzBxqg24JHNBGC1+BBALW246J7hJBOciTIhGX3Hze86aSI/zl9PePdygp6tHZY0frSbXrZWLSISa3B6UWRPQPmYuQpDvcKi6UXsrt8LZn6V6aQ/3cg9QxF0aM7Rti3ZbJbHF+lQ9zsowacPHxoawvIVK1ENuKouFYJKN9Zjqw4a+WoaHleBgybcSyYaEI/ETek2Yn2hZKZDptHa0qmMj8ctQergNX+PCaK0Pfr4OTwwQeajiE1VkD0Vw6/5fAoyilzrmwVAIUmKoJnkvt5bALSh5iI0xaYcmd8asgPdzKzye+mWEIhiLLMcBKeOqaupztd99bW0CfQnI/bciYi+2/zM+v5BI4o01YJk46Ye+hl5aI5gOmkMBtw8GbYIK9S1mC2kiffoB4XUMJRgK5LpBLJcrmCgK+ZpFotUelEm2V1P7Nr1HlvqTkq0k190OB12Q/pORRlENRcJAt6r5Zg8UbLyPQL0T2VCDXj1l9b7W2YxBSDR2MoMqP0KMUW3RJMMFjWwJtmp3pzKfuP5PoLO9vXdlnv1GIKSz9PsRxMVC9xCoYMHfALF+g2bsHbdBirIAcDmLqOOZyykWakxMlUCECw6N0hmCKrpOxNAfp4YzXwSOch1E2v+mEyE/ED+ZvOdMS21L91L+Uowy/8014GouljuWKWCqvqPCHgaileDpU+N+NF61InIy5wa4LR2wBFg9N4aHzgUS1APBJaAxiWfGjCGs9oMA62Ap2vkC+qQGruWHXBsUE1m4KZO6loK2bHo29XoVTMhaTi6Ax58Uuym7h5rwqRIyjs2ulBjr3zfkxEh+KRDHmLOCxpTabRSVZeZOS1S8VlGnmQ/zd1RKfC3Iq9mMKJ9LUov60Qkn8dMt+6u9KzicSfOs9/0zO2J/UbGszrcSNjmtZ1KmfOiCwwUFvEakBxzjS7kLAFMtSXKWJV8lrv1gIO5zLb5u9YGwDoY7T4CoTIy9yNPfh2fUQ9wdiBie327l/EOaPBpUPJly1ZgcHCI7OVynhJ4rMPLEAKN7Q0INRJ8ViRCD8UcZgcsFamo6XpJJpdsJ7OryM61XHGLwOnqcLlPE2yRsYDHewh4wYoPz3v1UaPP3J6o6ZYCmaamRnR0tO/0/D2VSKIFfr63M6sEINfmn3JRa2RlnorVUReEJ5TzaeUuW5yfSF1yLfdEBcQCrAOxwCnfkadyHZr7eCqax2RmtiMqiBfg9O2akUlyQIKvSMWtWrPa5jxznWg2M53EA6Baqsya2YlDFi/EJ775cuqLCqcTLl9N12lqLIG2SNZTm7YS2a5SdMUxWswUE5yu3wYBqabzSjCBjtfSDSRB+JHsCtHkOr9tPEApqnTzrrlZvJUAe0OYZdD0pDPI8mIqgY1MJpNqgYTzBSsqYOd+iAzpjyQRbp5hS6x1JqKtXYi0zkKkbbZ8BQQ94BrrCaQFBGlyHei29VulCX27Mp03hURjY4P7kXLAgW9gYACrV2l6rs1VU0rwsYum8ZwxYwZBt8QlNJU/a1Ez2uclrBDZM51iNTGeAKeAQgwo0InlvMX6bvB3saT8PQMejznTS7AS6O+96rlUtHL+lqJ3kZlRjpfSNYO3mkjtLVHh8KIzLkSomEKgqqhfoPGAQzCK/SyqLfLcKgIEo87Tog5CAZ7jJ8D83HYBLkMLKsHYkIuCmNYzr+RTtmU8fbsCKZl0jW/d2tq8zdwlBwT4xGQCyrLlK6yKRgCROCfagcBjPgFPrTxaxvhTVn/JT/3ib96CSDBC5cv0ivXcfa03moGRPrjYz0Cm+/sYcOi+7nfHlDK3vClPUDuRuYfXy8jo8xjn8R2U2+VYq5BaZtbN3dFCIIZ1xl4UlVsCrSe/DYVaiETnTKeCh4oKinUKgaYqb/VKM0DVRe0V1efD6ZcKEWh5vZlq6V8uDFmvSB3xkIm+WzoQ8GRm5ds1NTHTt7ePO6/vAdGer6+vD0MMJooFRmAuiU30kRIlvj6uq7Njm9y1WfiZNR/u+PPDuOTdvzTluPImNQmi4mybQGNi+QM8l36cUw2fwetkbi3AEOMpESsqH/PhQ987lYwRcvepK10tYsLqtsioTkw3+UUpuyaC1B0ffDITu2zvp/Z8fGGEkq38hjg1w28MaHxqMboDoPl2/MXYiXrIDHXDV8pa8KLBg4KVPBrecC2vJBj9ylQCupqlub4ujvHjFs1Lj15ajZX9Gnwq2N2waaNVyKviWyDzPsJ7bX1sM01rZ+cM29+h1LH0sy//G9de/dfNoPMTOFxTG6Zse0b9OfKb7D9B5ywNgcf7tHRE8L6vPJcHVFmv1tBiuno/EDKeps5Si+H9Q/ji5Txu/8hJBhzrjxEUbJxp1OhT9r38LmM1+3YFGjxkrMfrBUyCN8CMKNZPnPJOhBY9lWfIpwtQlyqoF+jI9vRt5WrsTPZb8A0ODdHE9jDR3b5eU6DwXlfbCX7kzFkzzaHdNaniF1//N37+5b9bHbvpmn9cY0ntcMWFcLNtqxHhple0MnNBA9526bOpaL8VmSiXC3AKKtS7bX+VzPLbcd/X3qTaN6iIt6xGoMb4yoVcBD75glxbA1rTtXKcwMdtAlGHQ0e/CM1PfZXpTq18rKVPNGJ6iNDUTlT2O/CJ+tevW4+RtGt2IxlL2XpdfWRLs3yJVtsf+/vERMFBAGtX9uP9L/jOZgBK6msHdG7wj6ci+YqPfcY8vOr9TyFjqCk+lR6JMqoO78Y77AOhbocfvg0rrn4DvQqCxNievpvenWyoL7CAhJ8rgnPOnDOz7iB920NOQcvTXovWti5+v6bOdxlvd2S/AZ9eQ60dNLulytu2l5gCngKKyUvsEm795UP42df/ipH+nBkb5e5R4bY6lR9yTBfOveA5SDarLwgBx9x+oEo51Y+7r3odqgMrrQebXA0aY8uAKsPcLAyq5AOKGAnU4okXINh1BJbMmYum5oQd2xPZb8DXPzCIvt5eprWaP2327SR6Re2r2GTWzK760ckROdYqiFa2z47ksHJpj5lXTynxJMF+5Gy3I5tr+tavkwX+vS8q95MPvfY3l6D7rz8lCAooqURALGgfSZeQi5Bh47O0HY3Ycz8Bi1Pomhy2eB4Dl4k3JNie7BfgW79hI9JpddYhEAgyD2yeqNhiJkGXTE5lGdmOAOVQp4RxZ+xZjt/3om/V4r4js+FhDN19nY0lM9i3iUdceWlwzuMRXvgkK8vU+dKAyOHwww+blKy3T8EnsK2hf5fLjt+SVwpoSMYxa9asPab4aRlfLMuRCeX7ye1ZsXJl/QcfKioF2MIMa87hkHWQmgzZZymaz5f4oasNeALZtovfJlWeM2fONPCmUOjkQPMUy79TMzIr6LTCTrK8MLlVusQTk9f2cLdSVfPZmnAlIi4zeLSKaH6A6ju1VmTE2Mhy1taSzqaxdt1aqy/VB0lEwN4isM2bOxOdM9rtt2mZSvEadQasB5/ZUy01jcViP5h4aaNShsmS3TK7KqhQ61W9cG2ogjsuvgmpO9bBx7B7/ilHYclbn8DfKvynGkPfFgPGdvf0WtdBL6rywCfRq2gkgUULFhGA2/p+0zK1opbfamQxnigtRAqHHXbIpPh7kl0AHymtSj/AV0HAF8RNJ16J7IqMtRQ2gOiNuFakaCXDlRrmvvgoPPry5/AnOq9cNnSvw8iQqN3o0cR7vO6husAF8+dOA24fyQMPLq1vbStKp8bGJObMrkf+kyATAx/PUAdhRTr/e//vseInd9sQEwY85gbD3hjAGKtVq1Yf6iuVcewXX4Lik+LI9Gd5o4rdZ6woR0XImgvnL6gfmZa9LepbLB98RzJ/3pxJbZUzYeZTd8EbjroC1QJ5jHa0FlAlOrcVDNSBp5XdjaDTv2pRrSC4W64gsqgB8646yZxYnqk/JgJtW1sbOtpb60emZV/ISka5asW9PTGTe+iS+t7kyE4DDoYTKPHfDYd9HjWCSQWNQRvdKQR/mE5phEs8aIsv5tb+aAAB/haIcpsZxZ/0I79mCEvf9DtRKIJF15RJwFNjz2ng7VsRYZTqLcG3FnGTlok0FNhVmUC0G8S1iz+GkA2ZSsARWP6wHzWbs0IDaYcRDGy5BCIRLmFUGwgyRua1CB8UpXleX0Df9+5CLRbSiPvWBKqxce+06p2W7UtfX6+VPGxP1Axr3tzZBsLJlO2bXQYNGuej9zsP4I6P/A61BMHHSFRsF/QHEXpSM8KqjCaKNFuj5/Ppdn7e0Xp/DReQWzuCWoEBiJqjZ8u2fdhvzkBbYxPaujoRtDKmSRZ9kfoUyPdUl0geCKrgR9V2fGerUPO+uu4qeAWtW7ijPG634jElje6BKs/xK9Kv8hhZ3O4jHVA/dh/+ZmUUAf3grrctdwcT3qbm174aoI594L6R5StWWXqNJ4wx0dyUxOyuWfUjkyfbTXm18VL/hX9+9DoUklSghok1tguS1TRMrNrTUHUa0y5AE6tGlFy0rcTW8Kq+YIAMSQXTNOtc9XPQIIyrTv4lWmZqJIEpAB5F1WAnn/0xnPPOK2xPT7nyW9fhOW/+DJ77xk8xc8gjpVCxWlcVTDGjPes1H9XRLcR+5x/BxirXdDMCULMyMhuiZzCHk179MTz17A9ZBqzamQKe3sKeYtvuDgq2BMMSzn7PVbybQLxvRd1DBTyRxnhLiHqZOWNy69M92X7qk75+/+QrXBstAkqMF5DZJQBBE2o+XYhg03jF9ptbVLqnaQdqGlGQgNO4xgKfLfzdBiWkWV76qRvrwcfki0Cg5t1r+lPcc7H1jf/4L37ztY/SqS7jyu/+hueU8dHP/wBX/+wPOPf8K7G+Z4Bkr0LyKs5858X4y7/+i9vuXY6v/PQmfO6aX+Ol77yEyvLhQxd/H++7+FvGcLqv6j2f94zjMLOlxaL8d1/ybbznomsMb2/+0Fdw6TW/RJrPPPOdl+Nvd9yP7v5BvPVjV/P6smXwfS0bNmw0kEln4y0NyQYLNqZCtnvXSqaA6kAetRBfjKbVTZnEFyKA1EzaRmTnts/8PzGcD3kq1IZgJSBtngotBKBAqCXoI1C5aDinpd+8mx+3/ehqz8SHmNo0quOzQcSHKz70epz08gvxwyveh8Z4HHk++r6HuvG9n92CZ554LBobEswwEdz6z7tw8Qdei09f+VOs29iLpz7hMNz8pztw4rFHYuW6bvz93mXIjGR5ywByhQL5rIyb/3YnekdyTKQqCv0DWN0zjEGeo55yf/773fjhtTfj6k+fi09/6ef46JU/xpUfP4/gU8mn3m3fiRgvm8sbyLYWYz1asq6ujvqRyZftgu/uD97oxt8gaAQmm6FHU0VpjLdIvYyPYAySDaurcsitG0GmexC5vhRy3cPIcskPp9VGkRaH5lbBCIFngCRQo4Eoev+9wT1skqV3YMgZP2tzx/cmSzU0xvGDK96Jl7zlIjz36cfg+7/+M55w1Cy87hUn4bs//xMaY3xHsraaG73m/C+izPSQW9DR3IpqqIpDFsyxDjQzGiOIE9l//McDOP0NFxsIT3ryYzGzOYQcmXz1hkEMD2XR0hTDg6uH8JqXPh0FJuTpb74Ufror5VwO/Hxa7imi/V0QdT/dngiQCgZVxz5Vss2dPT9l47X/Y04u0Ycj63FxLCa2I9NxWzPXgGBk1IF8ooJ8gP6LfD4DF+nPtn1kzgCBFka4GuE9aLZ1rT+AUqiCu877rT3L+USTJ3+4azle9eKT8H+PPQrrmSE0HcAr3nEJ5na02GDeM9pb8ONf34r3nPcy/PGv92Px7AbkCIqgerARtt+77J1IpQooW4BShb/Mb6EZ17vPmNGC2+9/AM84/gjc/N0Pmj8YCwSRz1cQo6uSjIeRiAXROziCz7z1Jbjie3+yGbxvuuYjGElnEFZAQhHpUzu2vS9E4y2rJ972RFNhzZjiuvVtwOdnlrdOMgwMfH7aLgFPprTOdDZ4tkAnJuR2lb+X5TiroSGztJlZAYzrKoEXjsTIKBFiMWTXa9GcGCHmqKLGSzbZlvb3RH73u7/gxc87ES998fG4+e93kfmAT77nVXjaqz6J+bOdQgsVPyLM3anUCP67ot/KsTKVMJ70+CPwsvMuxSknPNYGEFJMqu4NCkoKZMX7lq+nRWjgUYFIAYYP1/7p7zTjYrIKerP0kxpnoK2lCRdc9QPEaDyef+pTGQB9BKc88TF4zTmn42kveR/vWah7o/tGVq9ZMxpUjF0kWmug8amWbYtaqmX03rIG/3zLtQjFCSLm5EAkhGCc0V3MlfMFo4TTo5stqEsVsij0pQlU3aZet6vuhcxVAbJFIhNChaxQKZRQzVRodkrcJ1xzBY2qj2fffh7CTWTRSaR3qpHBDP/ynm4keTVS4F+lNTc0zMZzXn8R/vLDi4gsgcbP+FPxK0+wE3mIh2v8Jg2voWIY9WnQ4VEzpNuanWCGsgMEIjfsV/WDULRfDyjU4seu81TNF3GtibUzed89UVFX1B4u+qit/T3BQVVoqkqbatnmyyuMbP7wlu/RNHKHf+T3qDjF6nDNBFOhZDj10dRI5UHSgp8smexsRWJmK+JdzQjSv9LEyU2BJJlQ0ynJTMvfc8yp/q0yvQF/BZtuXWoJOJlicND72m3dvUd1zA3VI1/7pfdR9w54QpIBT2IncjHw6F255+nBA57ETtMxnaBljDKtM44DnmT0Ou9ciitmGnO/vSRqMKr54LYHPHUKUoHy3pBtvp5qRmxIJrf+clS8pYAAyEX9Pf0EX67ESJg/yReMdzZb1ZqbrTuASHMMHQtm8RJGwQFCS9fpXN1H9yWI1WNK91/+zX/Xn7z3RIFIexvfeRRMfK9HiGzcuHGbPjKeqA/vzK4Z4/42FbIN+OTF+GPKGDRVxnhyusVUAo+AFEAuQpNZKzsWJBhtEjyCUP4f43PEElGa6CAqbUGbQt4Y04BHptB9xHVcy5TlN2VprvZu4vPRo3AbTufwlDM/jHPeeTn3yriGka/Mtqa4UjGxPDvtf/9nN9meDKdNfVUPHCR2vtb8UzeskyD1J3umeuydabJ3R/r6BpDNuQLlrUWA1OgCifjeHEtmGyEriZ245RYxFL+Xf3wqwAiWUay4Fsj2CTyXvrsB0dWAkAkTceLMj2QrzS6vtXN1z3qKa1s31/Ei/UX1md9X8vPf/gPf/OzbsKE3baC65W930Scs8N1kOn245Y+32fp3f70XhRyDpFIFDy5fxwT04477lmMkX2TkqJHti+hjNMsvqt95T8WUPqoz2/fEDkpnE9ebxmjp6+/nlgP01ovaUk52z8Cdybh1u79e/FkLKgLxIMIMOPwMNhR4BON+jDTQz0uG6ePRbKl3fsRvY9RpHJVQJIBZXV0oaww7DS/LY8V7R+hncF/zlmWKKGdLKGcYdDDw0Ha1UMEpD7yZ12jwHgYiFQYnXCQCsA1DEXG94bU92bJ87Ua8+SPX4KZvfwRLV/fgPRd9G489cjb++q970cDHvfwlp+PuZctx/9L1uPCdL8F7P/kdzJ/Vhm9f+nac9IoLUa748HP6j7//4+1kzT8wiPk4tapSxj2T4Vw/rv/3tfjdv65FwZdl8BYmSAi2ShVHLnoMXvTkV+OoBY+vn71jUQovX76cGUexu7A7BsgU7asvtBoQbP3bVMo4zEfxxqhgbqNulVfg54dngxpKwYwmM6Xz26zMLpXlER9aIk0EnMuNBukaOY34NDPHfbtW96MfWKM5VzSpaLOvZwD9/QM2P0MqlUE6nbVF2zomc9HfP2gTq3jAnCxZPLcLL3/Ok3HCyz+GQ+fPYKRHBud33fC9C/Gzb34Kv/zzbWS8MhriMTzhiMV8Z2BweAS5fAktjU2Y39mEjpYG/Pm2/yHKxLOxW3ZDPApYvuEhvO3LL8Wbv/Bi/I7gk8sT8ycRDoYRCUUZLMWxfP1SXPSzd+MVl5yCG+74hV3n+tCMLytXrbapGzzx2E4isHXRz1Pm3pvAk4wDvjLdOILE04YzrigHKvzFjdXhY2LkNwwgs7Ef6Q195oJEaZKDJT+qgwVrPSJt2ri/YkZGleUAF5rsso/s5udCf1Kto5EMIcX7KQrzFmsRU6/w1qIC4FQqheFhAdANfTtZ8vlvXYdnnPgYxLYa8cFXqeGFr/sEvvO5t/GrPV0wUuY7v+MNpzOx5AvLh3UJtrZnEI9aQrMVcOyyy+Kr4Nu//xI++oN3YiA7wMAtYdWYYiOVkYYIPlvoQ2va+QQBqQz/nVuvwke/9WYCZ3we2cQAQzpVegpcYxcd09xwbn64vS/jvDGZLEd7I30rKipTwUyIgpoAVQUouuFkK5cgXLjvL1fRFExYc6mKmk/xvxxYNaMvh+kj+gsEHU0u/wmIcuRJYbxXleadChZW3d1soWa22Ndipp1mwwPkZMnJ//cYnPvhazCSEzPU0Ns9YDMuVhFCuVrEOz/9bSsmqlZS+MaPbkKWPt/FX/kN46sYNg0MY8W6XruPBtt51ctOY4Lummtgo2ARBBf/7ELc+L9rbTy9UIBuRtDPNbO0P4Qw94N8BzVlC6iakiBUKYPWYX8UK/qX441feIG7oZRVl8HBEbK0K8jfltVq9M2jxnr7Srbx+ZQEv2o8H5FZ7fT5VLgcRpUZoxSvESj0CQgWVampQYFfrVxCDCySzWjQZHECLpnN1x4kgGmiCZZCfxa57hRqKlimj1dRIme1TfimK2h89jzMfNMxWyhtPNFrqmxRo1y2tbba4DyTIzX0EURtrc32DtlclhGfhoJQvmT4wG/Q0F+CieblkP+ZyqTQkEjgV7+/HT+5/ib86Isfxdnvuwzf+cy7CBqCyWqWJyhUx0/+9l386l/fJrgIOisZoF75rSGVF/KdNEdIRPPjUjJFuh58URvMvKrxoWkh9OLMFGFmiGve+Uu9tjUOVTs9kcBWSWxAlJnVFKxT1WJlIrLNk1VFu+SVT7dte2m+vD7PSvm573UOkjNYo/Or/BQpEHTFCorlAnKltA01q4+3uce8IIIm2MqXxJxkUkM5t1ueucgYcGcihUlRiqqDkzjCpz6xncBT8qg2JBGP8lid+Slu+DWZKL/5XPqhIa4BKGu494GlOPYJj+M2daSAS9Zhq4TemawbWYZf3f59M6ehgIIqtQbXWHduON057XMxM9mFxkQzmrjMaZ6D2U0zERMbEpyqY49VomTCIArlPD7/y4+brpevXGF6V5p5ZtZbVDQ2f968fQo8ybbRbq2C7Po0bn76VxFUxaQIQdVsUcIsxsQPBZFc1EaU8kPC9D2SDahuzNGHo1HltWUGEeGmmAMmzbFauZT6cqjmCF76dlUyYC3L88h81VQVR93wMkZy6iWytVnYUhQEqDhAY/tOxYw9e1ukdX4SXv7ZZ6pCxExo0B+2iF6MFyW4Oho7N4OmnkoK2JSJNUD0huFulMh+moDFZXL6ytx+/mNeiUfNOcau21pU3jp33hzEo5PfJ2NXZRvoK4qNzWkicPji/MAKP85HStccZXKGNGxqKU+fi7sKVsv86FxJsydqunP6dVzXGFlVbSR3rgtkA1W6K9rSPWybJpS3UAG22rypin1HIiXK3KnO8WAAnkQs+8FvvtmqGwU6LSG/mp7RtyObdTR1GrM5RnRBhwUeZEcNzyYT3ZFsQ0B+HwEr0GrMQFUS/OrObzCzbqtT6XH2rDmIhp0J39eyDfiYx4yDfCEyk0rxCRi18NWmFgUfVfpztLE2RGpVDQRyBB2Bp2BD36xJ9mSaFfWWM/RICDa7nsATIwqctMloO3W+mTP9257Iz9PA2hrfeG9NITC14lyMXCGP1b0PkYkCzIS0LPxOdUPQzEianFkBhgGKgYx+T+czyBYL7jz9xnNjjIiDckU0m5LOI+sFaqRRqvNfy/5kxUJiCRk3Xacp9pNJTcO/fX3vTdnuWzzu6y81CvcVRW9iLAKwvpSGi0b9NlmK5q/QTIsq36PfF5KzTnDpPNImTa22qQAN4iJQ8lTtawagzncfV3/a+CIlifFU7aO+vVZFd8CLVF7Dlb/+GAJh+mq0NJrpUqY2QBAJVGGtCSZFumKztGZ7VHGVtb2Rx0Nfj7rR72rYESEYbcZI3Z3sFqyFcMu9P6O+dcA1fmin/rY/WPq+ke2CL7uIQMrR0SZebFpQsZUYjEs5W+CH+mlaGXFxv6Gj2UxsgE6yBSUCK0+3UYPy3CdL6npNpuzWAh9PKW0fTCrfko+XSMTQ0tK83+TWyREf7nr43wgxAwcIPgUYAqBYXlNzaZhZfa+YT2sVxgcY7PhpYuXmhBSUCJgCLbcLZEX1xhPIlEEDjM5FgOlqik+qoKW1yeYA2d9k3BRVlFrOB9H+9scyQGBuY/Rq08gSTGKwapYLwVUl89UILM3WGOtsQCAZ4sWOJcWKFVWjjV4n/49gzAXhK9Tw6OvPpJkY83iZBuVaKlyz1Whm71aCzpsq6WCSkfywA4gAR9bSBIUCXcAARR9PBfYElRjOajaCEeumGuHvPi7WurwO1HI2zzVNLkFMuJoOZdlV7PWv+35P0HWga4ZmCdr/ZFzw9XR307croem5C2l2ibICqTtPAGmhXxcgmMprU6NMKF9OQ2PY8Bjy67j4eDy7Yhh+mmUDnVjQJtLLIPq4BityCdQr4ZVjLcqrFy9odm8N9q0h9Q9Gufbv3yGwFMUKLPLrnBk1PXCtKs1UIY1UMU1fL4tgSIXODCy4KFgQQNUfRvXpPvrdmnbf3UcA1D10b+Du9f9ER8v+OxrENuAjlJBhbmIWI0ACOPLXZyGQ5QeS7cDI1YBFMBW608j3ZMhsBBdNqSv/I7gsoKghvbTXilXKeQJSDQ0IXDfTTwBzP/NMVNU8izlW5VkKKMaCTvOTHVxmdku55d+/qgPPAc5ARzDJv1NtijKiilS448bEEUOqGIaslwgnmS4+mlpNWcX04h8LUoQ2T2fcVtFNtszMvR/7ydukcF9f/2jhpAbLrkQZnn/zmQQNfY8ifUD5cDSbVTJZaXUKmf/2IbOM16xNo7B2BBmCLv2fjaiO8HoCzieTm+M2ARtMl3HkzS+zaM4DXDwetaG3BDqV4Yn9DnapBKgXgs8DnmU0w448aVoAMSF/VyQrny4aiCFKvahwO8B0KTBSlptCe2PnCWxCIe/IbRXLqFsCTTZBmy9snlJif5NtwDdgbb70PfqQAEFXQLSrGZ3vPNr6XlTFZCrnM0ajSaYprQ2UkduURnFTDrUR1elSqTLRZDxdIz9RU4Ue/ofXIBmMoynZhCaym+ZHU1VZc3Pzbs/lcCCKWM0NLUewkf0kXjN9AyRBaLUX9aCiqYEBQ7wVoRJNLYM9sZwAO5Ki78hr5PuZD8h/kWiEN3PAVrS4YWCj3X9/lC3ApwaHtJqjoup9zStW85URP3keOj98PHyZMKo5moACz88SeBkCkn5g1epraYK59vGYQOdPk+14jsoGj//bG9HUFEBjUwxtzQ3cbkKcQYWKFh5pEvAxmrVCEwLN/DUxoPPXPN/PwMQlGHJFL8V8gRm4VActgZcZZhwrC6WiWDIpj4dica5lgt09qzTf96+50z20LltXaO1L2QJ8Q0PD9uFbvyDzEAL01ZqPm41n3PMWNB3Zhspw2djPR5Pqoz/oy7kF3K7Vq9JKZL+Olz0az/jvO6y4pKOtHQ2NjVaM8kgWa3Im4BnoHPDcvv08Ki5yrSIzkka5VLEo18w1/zUnWyzw0LXhcADRZAMTifv854lqoAaG+605moYi7u0d4NKP7u4+2+7rG7SJsjOZzKS2FJqobFG3u2r1Wms7tyM54vBDLbDIjWTx4Ff/iU2/uh/59SkF+S4n0mQ0LGnDktcfi7lnPd5qPNR/aFo2yzmXnIxIMGpRbCQQZdCledu4VvWZGoxaZBsxi1HJFdGqajSCzhrulkvWcKBSK6FYLaM/0wtEyIylApecrQtcFxhslKoFPGnBSXjeMWcbodjC53tJrmQRuyrA0Rxy4bD874RliL0hW4Bv6cPLdzhOm15So1PSqCJYb/mhaMuNtsTIjP9kqmsyIPaxpH7+rgZJ07JZzv7cyYgxoQMEWFQgVK1GMEYMOQBEaTqtnJQ+dcj8Pvp09RyciLpiKpUWqJGHwJc3sKkhLsHHtUaRLRF8+UoeJxx6Gk444rl2rSdegnsQ88y8apMU/KnUYW/IqNlVdZlaD282BdsuAp+Egb+9uQOeO6JPctvyXBhgcMfnr0wR8Ebzy1Yic6bf3O/OfR3jxO4nQlXyrZy+FLNqrWN6a00hn0mNIJ91c9uqc7kad6i+XBNUj2RGjAEjkSg1TZ+QGbys4i6C1dru2cK7MvMrcTuaNo884LHf1qJjSnstOyKfyZZR8HnAG0+8F/Z+9s7a8mzteUfqYf+UQM/xq7j2xnt68P5v3Y7zrvonl3/g3C/fhs//5gEs3eiGRhv9uP1M1ATKfYfLKFJvpUbw0GRmGcGWVDBP0KmJmoJATc2vYhVt15ihQ2Q8NaEqlvL0C7ktU8x9a1zK+wl4NoA777ug45D6UyhKwDFp7B3X4gU6e1NGze7AwAC6e/rs4PZE5uGQJZMz9dHuSRUD6SKu+t1D+N/KQeSocJV7SXESGyLDAF+mQx7G849biOc/WcM+7F8wPOPTT0MyGq+b2pDVXKjtoyJfFRi3NXYgHknW/Twfeof6zOpYfw6e3xRtMt+vXC0hX86jd3iTbRdpbstq38ffivIJyYYXvvDLmzlhB6LgRma3qalhrw1VPJoq6mSyP4plDftTwI/+tByv/vxt+M+yPmOGKM2POemMAm1hwmiEfCXUCKPwb92yFKd/8g8YTCmIUji0P0gNj5n3WOYjOicyqQRKgUGeAGO1QzwmKrKp9GlCyzymN9dAnGKtQjFHK0V/kOeZmdWaFzgKkarEklz4m4Yj0XfvSOSbC5sCtgZ535stX0bBV1arlf1QbKAfKv0DV9+Ln/xjDaPDMp1wNSfS9OreQuBZhxtAo7MJiAE65OGgmir58cor/4771jIir+794oRtxYdzTj6PJpWgKqmXXtFaIAssVZ9MLE0nv1ltKStcNJ5MlIykGcBLFkwo3BMwy4KYnWfls9w20619G4MGOKzjMXzcTmqMqFtlVk3Lr8J+z4rsDRl9kstF9eyzHZnsPrM7Fr0PnV++00U/vBdLu4esuknDdQQNaGoBoz4WPnQmIrZ0NLjFWJDnCpBqlKnpjD/0vbuwblicIId6x9851ZL0txIkBS7y7eQqaFxAfS9Bo3Z7BKTSwmo9+C9fzFsEa4EHmVBBic5V70BVnxlIqStdoySsclsgPu7QZ9j9tis8Wf051FA3EacbsJdrmcbA3CWI+4Dxl70rUnwQn/3pXfj3im7n8xBQGh/agCdgEX0N4RAaYmH6UFzTbDRqpAUxHn9X645AfSwZrvDGL/+NX6kC7r3rWEukP0WSa9aswdBAGk3BGQQc34XYEACV+TW+s0DjDcJECNlxVbWp6EQAjDLKVemx+m6I+dK5lF2va409BcSyq+FY2Hkknzt+9Or5eOqaoKKVZMPeb2g6Cj4l7thilfEWfZxKy/eW9BfK+NuyYQKJwCPg+IpcxHg0tQRU2B/CjDh5jVgyoNWXMBcHUJnhOgB5LB6s4q1fvdVy/F4VPm/dunXWlTGdpc9GUL3oSa/iccFLGVsYJPeRzTQqfqkm5uMRMpzAmIgluTSgIdHEbw+hSP/QGn0QjAXNBM77mOnV9TrO9aFtR9m1zHb1l9gsSkuxXDyesPaSe6tcb2sZBd9EW5P09Q/Ut6ZaKnjLF/6MCE0P8WO+iPPlBCaBUeZXZpcg5AlaQvyaIP0l/a46Y3XIUUeaEK/hafBXA9jUV8Wf79Ns2ntHhoeG8NDDy21ASmVeZmNT+ryWQ/htEdQYpZbViki/8L2JDKudMN9PbMjfBTI1q5L7K3DJrApg2XLGlenxPN3D+vByXfHl8PIT32VPEiuK58V0aiso/1ENdQW4tjY16Nh3rYhGwScK3plpVY4pFPaO037fqmEUi1SfWE2mVqATwAQ2biu4aKWpZZoQhGpGRLAxA2kJhHSemE9rAtEYU2smIAF8xS8fqD9l6mSEFuLhZcuxftMmA8fWIri97qSPGDhq/EbVBMmnttoJBiDdKj4x301ByFaLziM4e0d6rSxQ2/IaFcQQnjh+4SkErWtK5QUQ+nalsZqxtbQ02bI3g4vxZPTpCrEFrp2JALp+/fr63lRJBe//3p0EnqqWCCK+lpldAdBAqIg2gGZNoyU2FNvxmHSpJcI/YknzC40R5S/qGplsOvK84V/vn5qmRsPDwzZv7fr1G60EwfGcE891kQ71fotnLcAzjz0dFXXAqMjfcyyoc1R+1z28gWaZQQkBp2NuEcjyWD+whgCrA0/FMQxg5D9GieRTjn4Zn8bMyAwpplN3UzGdANfR0WZ9Y/YH2aJuV/Ot7oz9JMpFhx6yeEJg3R3Jlcp42ef+SeUVELV+qi5ytSjW2Izsx0d31LsBarFIkaL335TWYEV0ypkoZSaq1raUq/SX3HYDGeBr73iSxjHfY9Ez1TKkp6fPWoeIzcaK9OTpVcFPhKZuZlcXIgIBD7/1y2disDCAUE3N4+Vfb26fJxWrr64iELuDr8L3d6UAit1lass+MmRJE+zkcf7zrkDCBhlyVkBMF41GyHoaiYEmeIrSbHdkc7akRKMxe7mdLTIPa9ZODftJwVf/7j76cCUyljrVMMG4qFxP7KXEU/+HxniMv8vfU5PzmvP56ouxIU9WZbxMNf/XWbPOjuSjweEMQjRxeyr5fM5aA0kfRVVR8gFb60uJLrdAvlZXZycWLFjggEfRIOJffNOPEUNShpNRbD1oUHme/D49o1ygL5cn6PIoFBkJ8xz5fFb2x20QeP5aCR944cWY0dJuQURra6ut1W5SwJPoXfYnYVJsFk3w5uXQnYmaXqXT6freZEoVd6zsJQoJFu6JAVyXQrcYkAi4BP06YtNyvw0bRrA5gKqYhdcp0CDaeIkBVg63lO867vD3QBW/+Mc698hdFOlI7eOWLV+BFSvX2ETJurfM4nhloYlEErNmzcS8eXO26fiuBFBL+K+++6dIBGI0o4p+yW71KLZM4KlAWWV5Wmh4zTwrEClV8xAJatqJt5x2ERbOOJSAazPQqQhFPt7+LFuCr1mDZDtm25F4il6/YZM1SJhUYY4ezIg9ZCJU0Ko1AWSgE7j8iGtNQKk7YZF+j4JEWwhA+X4GQgGSX2c9+gVAXi+TZv0kuOjHn9++tv7QiYm+ubu7xwKJTT09NLFbfrv0okXgVEaRj7V48QLMnzebrLfjYT74lvjKW6/Fcx/3YqRLjIyZ+VSXoY77WlRvq2V0X2sy+Lz2efjaedfhiYc/0fy6A6k7whY+n2QDo7PhoZFRBpQydyT6fdGi+dYgcjKkeySH11/1L8T9NUSYo1VFFiaVic0i3Lb5wJJqgOmANVKsoEVlfX6aHyt2AHqyNFFkBPl4pXLNih+KRfp7XJdKFRQYCGT5uwKCX3/4pPqTty9itr7+QWP6seoaT0di5aQ6utPsqf/xrojupjuVqkVce+v38ef7f4N8kS+qYefknTIjatwRAXV+6xF4y4vPR2tiamcJmkrZBnxy3JevWG2MttVP24indBXiLphHAE5CrvvjPWvxxd8tQ4RUFeZ9I6HN4IsKiGS3mY3098hcKjbJMHhoiajfQpXvo3GdK+jJFBlY0H9isFEs1VAgEhVkaFsDems/Xyaz8Jxfbgd8+vYesttgPSNq8Vhta9FxcwXiUcyePXlzWOhJ8v20ZY+luuUD2twnVvV2YMsWZtcJnfkxJd5S7PYWLyHELqvXrMPQ0JDt74ms2JSDn/6M3oOPcM/inuezxQhGqV0mOUsQMS608rxgyPl8zjes0aoGzL/TB8rMbn5v3VrBhxpfbQkkfU8mm7UqsIeWLnOTpdSPe+vN93FJr4iyIRnHksULJxV4EhGdCtN9FvGr9Y6mnw3xvakBvdKWr3/AyTbgk1I14ZuUalMW7EC8BNBNxCIbN/Vg3fqNO/UZdyRSqiJGDRTOJOYz9ByviMCHJN/LgMh3o1vExKkiRI9dM5arDE++ncySezV3vQOr9uv35D9drNYjkuGREcs8AtyyZSsMdGpi5rXuHU+kH/l0c+fMwpw5cwz0ky71b1DgtYXouLccwLJdjSkyU+GscvuuLBqwW6Ofr123jowok7GbMk6uJtwsABFC6c65YwZEF4zY9jhL/UwDod5RQY2N6kQf8X///S8efng5A4luKyBWFC8fT2uV3XlrHVPAoc7u7W2tNjeZyur2lwLbA1G2Cz4NY6HBoscm4NgE3dGixo6aymD58pVYsXI1zXGKbFhHy05EHWOEDy9XG1a4VvQXZ7BBDrTAIm3jlLhzbWrSerAh8dH/03HdwjIFn13NafxALQVorGi19lA0mc2q443a1VXI3ioqqdbXrlZBx7VI4rEYZs3qQkeHswzTsmeyQ1sh3282la0iDIFqLMNNdBFjdPd0E4QradoIRLLLjlpNh2huK2oAKcRReBdbC2gxBhaSMhmZsYSBTW3aVOBa0pq+p4ZqK2aLyNJ0ZodTtuRTaZT5TPUIc+9lt0GgxgCF/qWCLDe4tn4XgtU+zp2kb29oiFv1owqKM5mpKNt8ZMo20e54kiOA1q5dv0e+nEt0V/4lICsy1jrEQEGFsK6VShD/WjaCK371X0QifitaUXQbCQcQ43WzmuMWVKiRgQpm/QScilg0UlOtqqp6ApOvqHIwAa17OGcRr44VyWgi3yKvEZEV6f9VSn68+5nb9ldQ1KzyQgFOZlaiKjO9s4KL9vYDt3hjf5IJgU+igGLtuvVkss0TikyGeID01sPZCj593VqEycm2EHxhA0MVs1o0DKwiVbIWH6/iDTUq8Hx9fYn1eSDgBLSe4bQBTfW7qjmQn6iR2sSSMq15fxjvfUbcBTC8XvdTPahqB/Q+Y79TfwU+9Ws9GMcM3BeyQ7M7VsRKCxfMx+zZXaOs5SXQniwS+VbaFrMmowH4GQwQH4YmAcn97jczq20Sm5ldmVsBSnFNmSbX/DYDniqhHNNZC19Ch5tkRlc5r87s/AA0BIqIhIJkswTZrA1trS3WAsR7r7GijCEdTAcYkycTBp8njQ2NWLRwgRUziCkEQm/ZWsb+NtGFkEEoQnATIGqQJBxUyG42uDiPlao+rh2zlVVQTLBpsCzHbGI9BggCqQBqiON78Xy5ctZ2jvfTnHFlXxCnPX6GsZhafujZW0POeycxo2tyHrdzp2VyZMJmdzxRs6WBwQEGEanRgWa821li7uatb7y7H395OE1zS/9OTajMz6uZybXSfSvPUyMDxb41NCei1ppFLKdn9o5kuVYw4QBZrjdHEnBlcosCLLcvP2sBf3PPHE90LzVqsBYpmvmorZ3fVf9xWvZYdpn5xooKetV0R9NlLpg/1w15RjbUcA72O1NqVxcVED/j6E6yFA0n94Vf671PsFQ1iyXvK9C7IhGaZxWJ8CTNqjgKfN5D19r0+hookesKwWr31PU8LRnmNTXS43bEgFc3s83NGlC7je9X/3FaJkX2CHwSAUYiczR/7mwbSGjRwnnoaG9FmKZKrOEBS6KEV8JqX2tv8UTwCPlLBiZBQ75dlcDTGdaGzdjM+XLqHlNh2KuBtRHUYNl8FpeKGl/yuKrjnW+oe/DONMFqal7g8tpnzKP5Ddozx4reUmZWDVaj4aCNnKpmUN77T8vkyR6Z3YmKEl4sVdAMRVoX1A5N0FLlfkkINp9Ob6LOP3qlXN6P83/yAIGoBqMyu34rliF/GThkggUI1Xi0JmM0jwIHUcl7bBrJ2700TrSKWiwwEVPymBqJJAJlfOSMQ61Ae2tHz4AXCtHHC1kTJUW+0zI1slfAtztCPsQrLr4V2aLK+BjYhMsIEWhqDOBG3pQ/Jgb1G/jkE9bIkILgxpEMzbFYkUzJz3NFLzXkCUAVVb7j1HmY2aKCbN3LMZqiWS2K5F2fh4Sx9rRMney34JNvVmLY+uLP/JlMVIUGt6ZBtc5EYjkBRcZY7KeGpVZXSyAKtFYbxq9yJrde+yGfkcvMxirBt5DAFOGqzNAFFK4TusYqOXjmd9vfZb8Fn+Cnf/9aOoTP/eRui3IDvopFtYIYMWMMKACRBLVjV+lz9EXWc18+HhEocyv/T9NEXXTGLBQZLYehGX0CNkqUilE0tKxqWqZl78l+DD5PKrjgmr/gvnUl0P+HxiW22g2CyZpayffzPkHMZ+DT4mM0Kz9SptiHDNnv82cfgUi4SoaLcO3mu1A0u7/3dThYZb8HHzFjIfn3bl2NX/71AYtmrUOR2E+sx0VBiJ1LUOpzbI+gUyGzimE0gcql5ywhuzmWi8U0i+V0TcW+lgOA+TbL/5ZtwEd+vtRmQQpp+kr5ejy+ubGlK5JR9UaZhlXlerObaWpf+QSEoj4b/1hsNy37hxxQ4COqUCnV8OUbl+EP/9lA5isZ2Eh+dRH1if1CSATLePsLj8Qxh3TAZ1ME1H+flv1GDjDwCVuqUqMvR74bSLlBFcdiSpuJaAjRsDw9GWx9nkyxTPW07E9ywIFvWg4emQbftOxUXKM02RQt6pfjTI1skLMu0zItB5ZME9+0UAiBGsnM8dkW0rcpjaH+FEYGchgaSNXP07hHfpsWOdEaQHNrM1raEzYukxNBasy23V77jiqnZd/LVim0RapoX+JSbMvfnGx5tVJVsu15+69ME98jUpjkKo83Z00F8n4jtrtvW4l/3fogNq0YRs96jY2VRUmNxFWOSphoIDqTMYjRQMRGZ0F1tAiga3YbZi9J4thnHI7HHLcA8cZYPWt4meVAyh4Hr7iKGJkhnwYfRbBKr95a4br0qWioqswgyvkUzw3a2cFwGKFwDP5Yk42h4VLUpa5LX511YJSiTxPfI1Ac1RWRHiiQ6Fbht9/5N3o2EOAaKbPiRy2kBpU8y+9GKAqQ1cb31GrQvI5q02sFryJTZQOua5UAQiEfmmc04MQXHolnvuixaGxT55dp4tvXoiwvD1x2r5zqxeCyO9F/7y2oDa5FdqAbvkK/a3WtdNQ4NGqhw/PFFGo25q8xvf1+BJpmIdg6B82LH4+mw56ChvlH8eY0lObdu6rH/TW1p4nvESEEOgGpcZ4lP//Wrfj1N+5EOc1jAWfNlQsMrl49pTKGwC4i4z+1JDKoeHDxVhqWpOrOcsJrbJ//jGFFglV6jxXMWdKGM849Dv/3zEe76+1aPdhRsffoaZkEEVnJ+6JOXVKpH6ilJNb89acY/MePUOtdikIt4Dw9L73VRNHOd6JGO/WkdsId74iXzjqoXgh+PqPsj6P9iCdj9ulvR6xtkU6q31NprDvvH4k8TXyPCBE8fbjrb0vx1Y/cgtRgil5cmNGuOv2FEAg6Cy5IWuPweptcyyhiI9vlHbhtfgIRMwob7qqbjAjRMgH/20D8XNya/xki18ra14CqPnQtasC7PvUSzDu8jT/LWwwyn4qED4ww6UAQV0ChYbzVd49pktqE+695F/LrH6CdoScfjCj38zcZHqaKLYoG6mlu4tJeqT4qlrRmKkfXIkLPKFbVlKzItY/rtlmYceJr0X78mXwm30g9XpjW+4NME98jQDauGMHlH/g51i4dsNaPvoDKcwhXkl5QuBe41RZ8dC2Abs4A8ggU1Grs11aGrsowo0KPLZ8vYnggS+PO8wknQcr+uXxhvatFjgp+qtUACdCNBXbI42biY188G/6Y6FCdIqaJb/dFGh9DUdRxiR5+eult2PCrzyDTs8rSUx2MNcRgJRjTJQjK+DGcNaNG8lPKqmOKpbD+6Lili0tzYwuFs7atJ9Kj49qaa8uro+dXqRFUUN/REE8tIZJsQuv/vRpzn342bx52t9X19fW+kGniO0jFZYMSrrjgt7j9prXQpB1uUGq/1b4KcObdGeAVygrjArl+09rt604+1dbyf2t7EqFonSnroklBymlgsC9tzxTZCVEWBilD1Dtii/h0zPZ5nXmD5SqisSQOf1ILzr9cc3XpGr2PyhYl031WJyrm4WkQc42ewOTJbHgYK374IRQ3PYhKIGYlsSIw5+HxBKa9EtnIjmnuTA6Ph6IIxBoRDJO0eC+dV2M4vFkcrkgcqJQKKOUyQCHPBNXEf0pZpTPDbMMBPXwScIXGzl+lYWQYPOe0d6Dr/87ieXrjfZe+08R3kEq5UMan3/ZLPHDHGgdIgl6j88uaayYmIzsLa3msvm/5oX5cXp1NkmMHq2hsiSPeoP4wgguP1UXha4nYH+7POKJTJ2mtuQj8bq3j8uno+WlMHR53A4zyOZUcM0aE3l8HPnn1K+ALWha2e0/LLoi8aOpN6bfupq+i54YrUfGHUAnFEGEaVWwIGQ2IYBaO/x2pGRGqACISRaShhZshmT2HGa4FAXVd3iz61Y13pFMcuVVRyg6jkEuRfHmwToKW9mThINNY4bUGbFDkgNZFOPq8ryHU0M7b7Zu0nia+g0WYjAKWkJodzONNL/g8qiNJgr1ISxskuYn05NkJ/FqE/zr5qf+9Fh5zxKcCb92yRgcghOb2uMb30kMso4xFjIBfyNYwNED2M0ZzmUaAr1qIy4UZQ2GwtjViiYhQxKfb2Dna4qWLHzULF379pQip+Enkt5lfJ130bc6j3VK2Pm7vWf9gb0YMjQIovZXLZa6DNvTQ5mykr/ehwt/UQVLf7A1fqfHx1eRH52pwDP0m0bBEPEjdOwNkY2rxeCQatmttjsvAZu9o7Du6bW1wqRZxz5fehMLqu5imjuh4IX/XQnWK/FTBZQZNANA+0zvehGgyaUTl7mvg4H+9q9b140ompaUuZ7pLeIn+wkc9lctFVAZ77FVEcFXu26/yAEWUMnr80VfOoRZpwuxT3ojOE15B4izy/hp1Wlfq+VMv08R30AiTkYhMD+fw1hd8HfmhCjMUsWZeXtCGz1QmMm+u7uXJ+Fum5LWWR2yUmgASjTHEkhEeLSMUVpmcI8itM5xbk/hywEh/Vjt23MJZIlzl2TYSIjFvBGeL+12/eefqmEbSCVT9mPOodnzmW2ejFhT18aV2Q7x38951rDji8ia90ISJGiK+xEzrCE5Ep+tEXyI26dRPAnAeqhPv/p5OJLrGIzId856tc3Rceh57j7Fiz6tf493Hu17bIsJyhWkRckSqsdM04lDYRyKNNzLdIohWMlh2xYsQKaeRDyTMgNn9+Fx5VS7dg/wc5/V5Nbm+SJyk12I+nUjcnitirAup2IjOfSUv0cIdzXOvc8Vn9oc4sJYD1GlmuBdB/i6D5sLekuFBnqAMpwxFhMSo6cnnPvfd6DjxVRYSGxHbU6ZeponvIJJCPo8vfvQG3HXTKlQDBCNRpBmwNVWlPxA28Avvm9fOm5ixqMEAp7xha2UUEqCX+TyLb2GRwWUzZFTGV8z5MDJE4iOxmacn0IvgtE88byY/hlxac8eRYH2biypAlKFqvgrOeefT8ZyXP5533znxefDVPeSJZbNZI7FCSV5YFWV6We535725bUcsWjyik3gkpbWOG1lQ9AzvN4l3vsR7vo5pe+xvnnj39H739iXe9Z6MfbZ3vneN9wwJ9xDyizyYhsOrkLnxs6ilelFAGCF69+blWSLL22d6Mv15U/6nNRT56V48HmpqI3FqUEsZOBo/rXken2gVE9l0GiEjLPddKskIxpIIhkVdfDeRnaWv0l7mggZjpA+1ksYm1PeJ+HgOF9O1zijl9YPhwk/inf2iCzHjsSfbbw6BUy/TxHfQSA0Xv/+XuPPGlQQ4QR+kl0HL7ZXpuVCWXpQITflB4RPB7A8BXfObjXRUsaEMJ36ztX63sMjtby0edAq5KkYGSXweqcnb4yKg1+TNcc28wwzgCM5NacFMVN6cYXRcjkO1xPdmqPu69z4TT3/xo/gbiYCZRmGiaoLT6Qy3NaqtQis1hWEIKc9M2ab+PmMh7WXYg02oMXrEQVRKaWR+9Ea6rQUloJGbraUZDWhq2yJB6ofbFgIbKTIKiMaRaO3kOSHTk/3OtWZ/qJI8y6lhkpMGnN6sQ+mWtIpIotnCaAthuZhHx99EZr5iBrnhAXpxTHemnYjPPELhgWlo+1z0W7BC75vPP/INX0HDkifWnzL1Mk18B4lsWD6I9575HVrkHAK1qCM3ZgIjPCsjqhOfSFBhpLw6kp72u+Y1EQn6vU543nXaVkaw35SBdNqW5ELqQilXwzCJT2Qml05k5kYfltcggnPWvkais+PlOhnyFvL8rLmLXAmGcxVmOp2TaAziwm+chWw1xftk4a8kmTFVFrSZ4LS9PdE5O/r9gBd+nxqP526+DNXVd1IZPKbvpdGzXhmWdtxWWnJR82Ln7dGj4+8WAjNEjjV38RqSIA2ilTGSGP1alK4jQ0aAPmueUtcp1ypLDscYJYTpRSqBue8IUAaNT6rkkRvqYzzMNNYAckp7va+sn5Efj9U9Qc3X5ON+sKkTR73nZwhG986w5+6LpuUAFUcAkr/dfD8qRYUdYYKXYCLJydhbWZ7yA8Fvw2jymMIZf1DkxoWAHx5IIzWYwchwjksW6REu3M5wnU1lba5QG6U6wnuEGVrVF3/Ij7CNYB1EOKRpGX1ujnfe085XiMXnad/KEtVoUIjzK6OIGJ0Xp0xjGcOylbJoDbmREn7/y79ZM5xAOYpqsDRKZFrvjNS2/t3uX192JmPP9c7fej32/jqm/fHOl2jb82y9/a3X3vZERU1Qyiv/g9Km++n38d4qjpCyKVYBxfexmWu4TR+aOlfrPZGe0kAaJjkGhRV5gPSq+XiNVq5JR/IqB6WHrdlqRIK+oCwkyTEc5TrENOZ1ihx4HyNQ4UhRhnClNa/TfWldue9mvjF9yRprW7+JlLnwFL5PgN5lD7pv/Za9v7xZ1VFPpThNTcsBKMosQk0VA5vSuPU39xNcqmUksJgVSA3cJgB5jmuUTKyRmHwEqYW05hG6c2pV7tQIRrXy17VW26fztPB4xY8QrbsITAXsIjWttYgAgyF6kCS8gB2jt8DneLXEAnGxXGAklrNKhVKZYWpFAym6srdRofdi76t/yrTE/d1/WUfvldk6QEJnzvQIYncW3dNbPNFxT0RM+s07196F69EKIYqRd/1673zT35hneOdqe+xxb/H2x663Pn9CC8mpcMf3EGJYmQ+QiJigupOFq3onZm2PhCyxZU7MAuo9dK5bm+iTFKLap4lwmGrFIvK5LDLptM1xbBVcJCw/SbBGwgxE4kZgPjV/sdCBxKrnEF+ab0R60LkOByJBXmvPll71Tlrz/Wg09VqanX39rd9HSQ2t5T1OMTVNh7oHqhAcVZEFrfjvf3QHfnTlX1DMVwg2FVSXCUplWJdxZWDl3QUJQnlk8rzk9VkzCREW8WpNKHRc53MJitR4XAXjwWANzW0J/s5soUznvQK3Raz5bBWDfcN8fsF6cWiqWddkRSGswl1uq8saj9miY4p6eCPXj5f35T6zvoXFQqQqQqINMTzrdYfj8GPmIEIv0V5gF0WEMiq8sebP88hpLKFpQHjNhBWJRK3sUPoIhV2bthiP5QtZxGIMty1TSjSVmsrZeA/qVd8owigxXNcklDnqQvvSkWqPdb9cLmfP1Mz6ei8L//nx0qlkollRX1TufgjZ35zPrQjCfhqUQJT3FPnwfUQk8rS4Fhn5SUweIWoRaoywrNKK19CL8/Qkwwemt0hJnmKFx01L/NkiBZJYvLEJkahr/qKEUxmsSkDMmPF7CiMDCFQKTEs3F3dVs4rVy/Q0P47CXNvntvYVAvsqJUXMaDziaTj01Zfbu0ylTBPfASsET90qfvFD1+PvNzyk1KT19LwUAtaITBmba3prsr6anMmO21IPSRWKcq3jjvC4LTK0bXpx9OqaSHw1ko8IScSgygZlXJFcPlPGCMNl7ZPHeA4hJbLjjo7pVYlz2zfis0oNR4JGgPqRMNSpOtfyE8/Vs2c9tgmvfO9TGB3Ls9rsZakQXb/rZJGKFvMy+Luae8hDFXHxiM1gZnxQz9yC/Hjb+1LkQWo6QOk3RS9L75XJZo3kVHljNeI8RtNGL7iE0n9+itLtP0NV6ap+13KbeLafeuAXkdjk1SlN3ZobRnpmPPib/S7PywiRetQ51KeuJRjsuQYCiulI53MdiSYQitK4ms6lXwrfvcaENGOXT6GQHrF3VPqiyjXfXQRnxGhE5wDhkWCVpGcGgPv+eCuecOH1vKnewD1/KmSa+A5QUaLRZyCJ1HDh636Gpf/byAxMj0aZn4sRGUEtb895do4Mg2H9TnIU6Zm3J7IT+SmM8Y458rSyOP6rEryNrSQ+epgiCYXYXrmcwJ3PlEaJj/glMYr9NH+oPBqRm85zxKeaXMsgPGbXl7htxKff9UcZTflC9w+gY1EMH/jiC0l0RUTDUZu2J8qMZ9+ob9V7HmQivWxNxiLGIr3ObLGGVCqFwR+8GeWetfT0avT4/CgzrdUMSUUTFtKS4OT1qxxtbGhZ5XHpzMJhO1/nkCgFFNKY1kaIIh6Ror0H05vHYw0NTCYZIB2h38i1ynENQ/ylXCqgnO63tJaXp6YunkfniM+RnCyckV+dBIUvbet3NW4+4n3XI9E5T589ZWKEPS0HnigslEUUMSlEG80nwqu29bPiDw+4QqttcZE3SODbng5QNL6AKhsUjqUyaQwOD2IoNcLtFIpFWmReb2RDYtQkx/ISXZkNL9a9vMyivzzoModeQ96Cns3Fewf9YENRKYOLrJU5dS/3XiJsheZVhuyBSgSzZ3Wia+Zsm9pdM4jrOoWPeYaMQ0NDSNNDGhgYwsgI33twmMdGMDjE9+dvIyP8BhKFztG35fM5I2hPH/ujbE16EhFVlN/e2tSAeTPbrF2cKrFCClVFZkZiSgfz2ZwoDYQBHhH5GcFJx0orGi8r65OufSGeI0OnahJebV6hnsltHgsmGpFo7uApEZKc86xFgMJMieGsKr9yuSzKxIoP6oGhdHRvoWdqnw/jq+nZ7h20GEELA3ainYWSL4L8in/qyC7LrqTptMd3gIu6CV1wzg+w5uFBpaZZX8/rI2bNczPCUo0ryUprL6w1IvKTgOi9qYZW4FTeUeWEZRAe074qLDq6WizyESEJwGqq4kLXCnLZCkb60xaqyNuTxXchrMIXmX+t9Tj6CVyr/FxFZVZeSM9P55Xp+VkZkPbl7dErLPN7OmYl8bFvvAT0Degdui5QIi59k8Jtl8FUGeK8pLGVFJZBubaMxu+QBJlxta9wWGtN+qjvUzi8P4ujLymPZFUp4J6Lz0BpcAPTylVsONLjWl4ez7IaXXnmdqz+m5Gf8EBgSCEaRVkeG4+pttd5iO5cMhR/iyCu/rth9eLh70xfUZ68tLENk4u5NErpIXqebvZWFTFU1IDcvHZ6c/T8VRaodnzy7pwXuNnTs2YuhhuF9GXMfOabMOvkN9DDVRlh1Yycl6aKIrQtjbjiElfkUS6rZ0uI+w4b+laLcBjJaFtp7LaNZqeJ78AVMoesLhP6snf+Fnf+fblhWYk92mi5TnzWkJnhq/CsdDdSCIncuNZxEaaAwcWRp8535CheCYaDaJ+h4cYJFd5AxCfQWPkd7yXiGx7QCM56J0duvIM9R2uVWuuYQtlyiYAnyDWkvcquvMoNa8ysbVuUufSFVcxc3Iq3X3oyr9WdeB2vkdcg2dy3tC7cN4JwH2lr+1ZmBJGrt68Mot+1VmbwiC8Wi9r+/iskCAWVJL57SXzFwY1MJ36Ls0iW1m5bxRb8Dn63dGsGRorR73UCNDAovJUHRw9PRGnlg3WyDERjiDS00isLkRhVkUN90nOvqKKG+yq3U/ldYWQQ1WKWBEijx3Ns4n/eJ0KyrFqkQIIkmYn4qkpvs4gurLUQmCGxF/5WtOb5TcefjfgTX0ncijNJZHyeiM1LP6WlQmyRnmfcJKP7tufCcImOWWsDrlVUojVvPS0HosgCK5uryUJLVxOPEOEEgJWpaa1/RiiqiChZMxLX44FgE6WYNeYl8pR0Q66tRlUZxSypsOrOU9surSslLfLIRGS6mN6jQEWgx5lRGpNNaGpoRCMXhaThUNgyje4pS11RhYjex8DOjKN35EtY4bfeWZmujlpZ+hCR37kggWye55dyRnoSZWSrUaS46+qLHakf49oyPNfKKN5xifQh0lbtqluKtlZ3N2We/Vf0nVyJuEaF6ScFuy3+dYaA5snOU5u7aDSOSCxBIpCXq2tFbjqLN+P3mgHhno2ewt9D8QRiyWY+i0dJUmWSkZ7hIwZUY62KJc3JkR3sIUbydh+9VoD30Wg9hTx/Y9jLPd5Di/BDsqP3p+IUa7+pCg0e0+8CiO4gj1bTFlRDjfQiM8hkVTTBMJpLkWmmxSp6+M7q76ttrXXc27dzuAjnuk7FIVpnMllbVBySzRamie/AFQHFgfyxx89hNCLLJ+JQuEeSIdEY2RjBiVwM41y4LYATqUaSukdNYK7/Zt6WCxndwuN2Dz2LmYIeQpTWPBGLI8kMEo3EEOcSDikcgvWXVZ/hUl5t97gIkLT8AqIWEZ9VgvCedn/v/bjtiEnvpjXDlEQYT3/hEgZ38l4mj5D0Jd4zteh9pCfPo9gfxb2VQjht+xAlkYkwRELjvbLTJze48EvNQIZJgConDEVokGiwPONRpZfP0M+KXSPJRgSZniUZJiM8kREJapSsisgP96GYGjAyNH3ZIgKTd6fNGtOchEPyc8aW6V8tOj0TiMKnCNLpX0ZP78k1SVVDp1VnHM59PdOluZcmWnvL1qK00+KJ7i3RuV4ae4SoMvFp4jtARWTS29uLjRu6kZhRQ+OMBLlBAKwgUGU4Y4hnoo9mDgHTDhkwtQgbri8tt+nd2fDvOomibkpBhjmRUBSNiQbESXQqD/PKSUSqqvQoFkrOKtM6F7KysM4yF0R2RXp3DGkVrlQZ4rq+uXy2nqf30RBW9k4ufLbMp+5RhtkaFh45A80dzfQyitxVAfzkikJDfYtr0qMl6MLF/VBclt4cuiUffZKRhvrDWgUGdWdEoX3pmOf5uO88LunZkYwKDELBiHmACkflZQVIZhW/D7GWVjqJCqV5nohIZMdFZXsKayv5NHIDm9Q5284hE9papKI0tnQWSdqzFCmQ9BgGW3s9ez++lbetd1JC693tbZXu/MpoE4Kti7jHY5t5bJdlLAlKPMLUop+mie8AEYFraHAYq1avwfLlK7B81Qr0Dw5icHiIqVjDo57UZQ2CDVuqCiCmtC1hWrtFGYIbyh+eR8DbEuwqHyLJhWOIRRIMWxP06JQxYgyPwsSqK5vTYu32GHrmckUuDA9zJDtu61heQz2J7LhdJuGJUK1czzxP92yFnXo3LfomvaMBsv5uOibAM1/guGfO4dszzCUZMou5j5kE0Z1EHiI5kbmWRCJerzHen4VKM/GjcfGxTHbpTNyhtHQemsiPWuSp2peute3K2Nx5Uj7P4xKh56dG2QhEEW9osrTRbyrXtetJUrpGnl5+qA8FG3WF3jw9uAoXeVBqtmLExnSztngiQ1scwQkzKrszw8r3dzyntd5Bmzrgnmtenk1QxHvXSX6yRO+y2dDV2x9Oy/4lSiSJiKSntw/LV6zEw8uWY1NPD7L0rNSPUswg0HiW7biTl9BYMjOLJPx5gsyFLwpjldN1rpXL0apac5FaACFfyMJWAUEE58adI1hV8VBgaGpeG0FoXh0XEV0mR8LLW5mYPL4SAS2y03ny6CoFeXYisCoJz1l+eXiO1LjP37xw29jN1vYJfD9+k4/X8/jM+S30+Nr4m0YlZUbZxYzg6VAyus21NXBW4fso4SXQ2NhobQP3f1F2dd+SmHsEErMWO4IgYVhaK9W5dp6zdrUW+fG4uIWE5AiH+uQxlbnqns0dncQA01/XiLTU40LEp2u5ne3fgDK9PVVsqJG1CLHGkFFk6kiOIbARq+7Pm3ARKWtkZplhV56r6/RseZ16H53HEJzbft2Lvwf4Do3Hv4IQrZPvLoiXxl5+0F9buK+16y/utwqscDg4TXz7g3iJprVa62/ctAnLli/H2rXr0N8/YATjyEJAcucZkA1j3OaxSGMATz/j0aj6CaASrbiwxpN0jTCsgm7ru6naWtXaqc8lD8sZcOWBqgRRobUIy+1vDmNFdEW+BwlRoWt90aAIzhOsX6ftuncnkjOPTr+JBLUtq2/fwUXvzuNucd+mQVN95RAa26I4653HMSsInvydROi3nDxxEeDHZgYRnqvBDSEej5m309jYwCVpxw8ccRnbz3B11snnIh72o0TjZiGtSMjSXN6WCEm6M0VzLZKijnWOiKgOII2rJ1ENaIjhvvPwRGAyUjmk+ntozPJMRzVPEViERRU98H4iQAGI9x31JgU2e772HdHZe+lcA6VOIUlqm78JC2U/owpeGjjyZARb5pPKw/ymXU9vieWHMemuo6qxV22uvHqlfVNTowh6F58wLZMq8pzU0FY1ikWShEKFXRcSBkmigiJ++937cM91a4EQjynzqxeGwjqvwTEX9dm1Kn0tdBhcS34e0zaP6X4iHJUdWdsvkmnbrFYDtGQsyETFpay6rGWEf0do/GMAlKcnuJMMa/LmRHhadB1/k/fpwiNlNn0DswPf++XvehIOf2KnHAsTvdPuwNQIT9/O7xPxRaPOu43Ho+bted9xoIrKSZd++93I3P8HGryofacGEQ2oHRMX64rGxQ0SoHZ6XJsB5DaPq51etJHpSk9L2lVaK5pQsxQpv6T2eZlhu8bpX/pyaSuvzXDibRO3Rpbyzh0I+BOPCc88R54dYWfXOkKWh0jvu5RFQfePtqHlRZegSnIKEkclRiPqLbw7onT12rLKqDniC6KhocF0ZOfwRfQF07IXRSSn3gQZelLyrLRIdpYRDXA8Z2ySeZUNsSgtWkMLmpMhXHPJX/CHn95rQNTAA1aGp9iBnKYGvPzB3H5r86dF5xjJee/AbZ0vQHNf+WcGiY/+gj1zrNgsa9kqhvtIfHotAZuLNSWhGbdQVwSnYy4POPLTyVzkHUqM+JgRnv36o/CkZy3RnXnujvUhGdUHF217i5EdgR9WAT5vkyDZhUl2XsPlg0FMl/kh/PdzL0Q5PYAyiSxCI1UJROvkprZrIjhihIkvA6eGymbouPaFaACaZsinVopbcmt4Kw1rr+5ngoBXITJW6ikmGLk9078jKVW2qJkLNK+G9KxEJwach8ff7ZjzEu0APUihqvHUDyIw9xh3bAKiNLd7jRF9sxalvdJZa5XbyuCpHd9YmSa+vSDK/OouNTA4hDzDBjcCiQjC/e5l3h1lSEtoJqrWsmCa41bt5ZINDNUM2LyZyvOs2YcfP7zyL/jNd+6wNq++sGvO4AhBJOcsogp11F3MytB4zMJJHnZdmzYTiU7pnN1GqIug5ZdtJl/13xXxDfSlzQPhASOx0d+Fe4Wz2ubP5t3pNP5eZQbz1YrEfgjhZAXPfeUTccxJ88EAG8FK1Mp6JiL2jlwrQ0tHAr0+Lx6P27ZGXtE5B5sodFR/5lL/Ciz9wUdRXHcvIaABGfitNtS8IzgNJ+UaLCutlc7cV/JHiJ1EM9ONO7xE5Of0xPBTxkmGh/8VS4wVeWz1Df4RGrTtiE2YSvduQECNmokh3oXHeWf9rifwnlYOyHtoANJcpBntx74U1SOfh0CtwFPsbhMSnWlpb2Qn7y7E9GagXA9tY7F4/Xu2lWnimyzxtDhGz6lUGkPDI1ZOpnITr92UJ1urXgmocjFZKm8topBXpzKpKD2W5uYWS9Tx01P3cz+QavGvm9fi0vdeB2sIYoMUFME7OX5k5nB9dnk+ASri8ObPte5Psug6Zjmkiq65LYZJA7IAXX93rUs5PwZ7RniuCM71FrDfHeaNEBXqKnOYsVdWUpswvllINdB8hxe89XF4zFPm8hw91Ym3JfBKD1p7XyjdSLTWcRsbkBncVVqED4pQdmLidF4a6cH/Ln6+NXMKqkGeQl0ZRJEef/e6tamtnBuHj0aPpBeINdjvEqd6p1dtuhp4LsLIGJF9tMQ14Y72lcZcdGqmby3D1QLJk89iSKvfRHZKPeEiSEMYYLoXBYZjX4+GJ5zGcxwpjhXteWnPDbtWeURi6c61SE6k55yBgBm7iZTZThPfJIs6+GcyGQtlNdGNF65Zpt1K1V7G1HFvW4lsmZrHwhF6QvRY2ts7zF2XjD13+6Ln6BzS33AVl53/G9z774dJeurXKSLTPdwZdi/95zHV9mrf8/Yk8vaUtZpbE67bEs8Z+x0MipjZfMilizzRhaey8xbe2rq+zWs21+SpCEn3r2Lx4+bipW87CuEGeijbAb4Hdm/bWXhXWaGzVGCtYwK9ZGI6OrhERtXP8PL2T78QleH18Ici1AmNnSqxqHbXP5cnmi5dGgYa2hGMN+tqLkp3JjaZSwQm/Tnv3CM4T3Se21IZHpPY7qWHyPCpC12qZzUC5bTOdL8JA5bu7toACa+c7ET06OcgdMRpjDrUo4PH+aPu4ok1subzN6e7jqp/tSuTVM8gOQETJbuxMk18eyhSn8LYvv5+5Ll2Ho+sn8t8Y9W7dWb0fvOOq5mFLFdzc5PVOI4V734TEd3Vnan30Jqh71V/wfXfu93CbLJGHYQ6i/clorTl3V+en5Gf/ikj6JidIXGZZKwYudlZbtut3bfbv/oxvUyNXkCFIWyS+e2EM47G8acsRpmZIlQjmOlZ6h0Ecq0FfG/flWW6sfdEvmqWIAOxq4A/WMXwoQ3qa/3N3+ByFdOOIX89HRXq2iClcsno8kuXGqLKBip1F7pFhs0dsKRWGZ+Vx9YPOVF6KmWZXtzirXSiHZFXr3I+Izv9wLXRmf3Ocyt5VJoXoO3U96DcNJ/nylOn8eQ67GGtnuYqw1Maj01/FVtoX2V3Wkt2JW94Mk18uymqoLDa2FzBGnJKxksAT7067v0+9jwRnSxWMplAou65TIXomaVCEd+8+I/447UPElQaaSMIf5QgrbjQRwhWmZ9n4/WOesstmpIwYxg660KfoL5rsGdUXCe8+k1Uy2fNIOo9LzSD2rPOPhxPfu4RvK8riNb5HoFpX+VyktFBUhmu6Xf9trV+p2V8yWxchtU/+AByGx6k6jXPLtPCvHcVk3ABPXRTJQ8qnbmtwQnqB21f4hlxibdWWo+iVGktxHgJrnN0jIs8wAofqq1QLc9HxRB+0tlIHn2a9TIq08DKBHvp6tXEeukf1rwu2lc7Ux7TeZMl08S3C6J+p30DA9aAV2GstVIfo70dZUqpWRZM5ygTa4TgGR1tZsEMJDu4dnJEFROCK+FIi/zQfzbiB1f8Gf3rShga7GOIIk9VEHXegPCvd3Legt3AxF6Tyyhs6uGpt29r/edaR1SQHm6IoH2uD2e+8QS0z2+w0V4CJEgNfyWQ6zmqdRPBeftTZQAeMcI0rpDI0vf/GRv+eA3ya+5hZg+i4GcIjBztV5h6djq22ldb6jr31hRrj6ea2S2knvYSL71FfvzrV1EHr1GZnjAgM1qNz0D10BMRPer56GhMoBhMIhosQgP3x5gPdJ7Kr/UOSn/lj6lO/2ni24loxIrh4REuwyQ7tVzfGgRbimV4LkYaXLStRNTS2JBEU1OTldfpt30jSu46WXFRw+N/3bwcP/zaLRjZoOGBimA0ShLkH/PuZN0r231fNUXV0FZVGgKVu/lo4RUAaV7fGXOTeOEbn4LFR7YiotAkWEPECI7Wm/qQFZfsO108MkTpnN/0IP773Y8iOLIGvkKa6aY08Bk5apAC9fhRmWCF2z6r5XdFNrraQt2txFUt0KMj0anyKsI0VE8dDTLgqyqEJo5iHagtOAm+Rz0bgXAIzY1xtLa2ISwvXsNE8Z/Na7IP0n+a+LYjKrcbHBxEKu2GKvLIbGfq0jlegaysmMhAIwera9T+msFF5YQ8Ic5wOF/Bf/66Et/9yt+R6qdVLmYZlgTrVLnt+1cIXkUgGsS3Y1Yrzn7zE/GoY+YzAxXgD0cQJXdWqgpTdK10t3/q4GAXVR5YeZ+vhE23/Rbr//AtlEe6ESxnLPFKwjbTKsh/Mkeb8U7sj0kyHbdKDRk3Hi/XFH4SA2o/WMmTRKOodh6C4DGvQqytk/dsIhmWkYj60DlvCRKMLPYHmSa+MSLCGh4ZQSaTs5pZqcZZvc2yM/LyyqKSySTaSXjy2D0Q7c+iZguu0bJE31wPfeUVkLD0i8LeranLtfHauoJBZZ76cDGi9j0d7h+gfySKGWOCUSkRqKl8L0jSImHVslhz8zcxtPIuoH8NI4A0DV2U6czzyXjlSpnh62aKkHGUV2h1tMR0KJZAtWkBYkedCt+sx5JA6T1WSwjyGUWEbdBSnolYNIZ5c2fbO+wP8ognPn1+OptDf1+/leHZ6CA7ka1VJqIT4akmtrmpcbRwdlqm5cAQenVGTxIZLYdfoXzlqtXIq3i4LjomLzBYK7l2erzIDUYwviivhMJBtLW2oLWltX5038sjlvg0qrC8u5HhYRsEwFOD1jvyzrzftZhnl4hZKOsVyk/LtBxoIuQ7X96FsCr4kGhwitUb1pvXt1mIfZUHqq+tauwVH4+pDBlPkg1xzJ45y8q59xfZu8RnGuafGoMnU5aCJylVag/qZeqJwFP4x2jEDmioIoaQ9QNKnoBX8MDVzshqrBRKRfT1DtisW2PL7rYneoydw/cwsmPoF41FkYjHSXiyYBN77rRMy/4rLtd5eU8izPcNDDMS6rXtLWXs/rb4/3/2zgOwsqM6/+f199S1K21f9wY2mGIwmF5MJxAgQBoQIEAIoSeUkD8kdBN6qDaQ0MFU24CNwTZgjHvv3dt3terS6+X//c7cK2mXra7S7jvSvDt32p07c+abc6bduE1x5dvMDPks6u+PfOcH3c/AF8aOWLSfws7skXoXFVMYe/BAO6cAkYFS7AdNETMJjrI+c6fEK/pnCEvTVpyeNs59i913RjEYEsYBT9Id35Po6+/x7VBtatO+TAz53LVmrR9HtjcQEQNebO/u6bDly5ZLYNhd675/6X4FPiQ1hlcBq4nrN9nwH9faTV/5g5VuHbNGIe2LLBkrC3sJRZzfJmmvztlf5ZQl0lVb8YzDbPXfPc4GHj5omSW9YeA1AqntCYlueHirjY3HH7tuWlNBk3PeOAa47YliAexYX9bf32d9vb07DdumNu1rNDU5aRs2bvLlXHeXaMsrVi7107xpT/Op/dyrwEdCYU8een+Yy2O/NG7DF621O75+ua358Z8s0704LJhNAYL6i2YT55ZLKCSmzsM92fSsRg6pesaq1bIlOxp29FueYate+hDLLZUk1kgb+xY3bxmxseqEdNuy4oRVR3tKPJstMQzGdnVxwkPk0aY27QeEgHDnnXf5d1P2FrDi8CzWX7SozwYHByOf+UX3OvDx00rUlHDahs5fY9f811lWvGrIGp0Zy6ow2KaSZVsUU+IcoSTQ84KlbKPyBQznko/8MYiqCnGr/hgPTErdrQG09EpsjalXrf9FR9rivz/amr1Kmo9UsxcxRNslkQcmKNhJwY6K9mRFm/ZX2rp1q5/8fXekPdoMJpfN2sEHHxi5zj+6h8DHREMYp3OVk3+hzB3futKuff9vhFMNl+ykM4b1bLL7IkpdWRkeJL25wBeAhnsyxV0APf+PpMcg+flpr9iZoNBfA0UaXZrKqjYsf2ifDbz/CVYYDN8S4CtSfjy251XhIuJYpnwu6wuMmZ1tg12b9kfyNiXenyqWbWjLFiuVOE+PCci9I9LpkLa0bPnSsA1tntI9lvjqAr40gJJIW/HqLXbm879kmUTO6mlJdgI8P90jJYBx0Aubkf3cN0wk7c0snN1FOQN6oJ9vnwHwAL6EYDfJB4obAkClEQOfJL1UpWr1Wtayx/XYAR98up7PYuSUYI9z4BhDVAV1dFh3d5dUWo7maVOb9m/i2yhr1q7zXUsx0T73FCIYE2fJysoVK9S28pHr/KR7BnwAUaJurVrCznnxKVa5fMIsJ0BKJy3jEh4TErI42CV13/D9mckMR+TImQX/rQj4FCbWcOUSLCI/2safE9RbsoupJQVgdbnXOOsfQJTkybQvX/oS+GWqgrhm3dKVplXlf/CHT7Dcw1YKa5vWqR6JL2uxbxYQ9We3qU37KcVtat269VYqV2YW8QNi3q520z6ISxiO+V+xYlnYiz7HfT7SXgOfK7dCrQSna0hnHL1rws474XOWLkisZbJCaObfcAD5kOgk2XH6q3/vJJGx1jLp/6t7FBfpLyoYpEKljXVuQWEne3EWqRCfncVN4Naaqlp5/bjFH7IxlrhwzDkbE1V3iZryyzhfPWyi73zMUjvu5BfY4sJihELLMP1C2vNsqn3HFA1USv34/CmnWlWstXJgkb38hU+VI2VE56AyVkdSVhl9/Xu/tNuGhi3XStuLnvEoO+6YIxRKPYPis+FIIX0SSt2Cfn13pv6pAFll3zQ8ZRV1Kgcu61faNdUFYYOknHQ5n2tW9/Q2aTUQ5YhTf4kOzUkLi2ra84hTCIM7m+FSNjldsa9+93RLJZWepPjVqwfshU97vKXVWTKs68MkUQyPH1t8HRNX/bhapjebea7ihYuIARmOv6raqWf8waZKZXvtS5+re8qDia8own5K1MvWrSO2dXhr5LLnRFukyebzWevv65OZX+v1dkazvLGHRCFJaxRWNOyuH1xpv3vy/1izIy2mzQjs1JiyYiQZP+o8l7Z0NmOpvJpYTqCXUxPrzFsql7BUVm5ZNRTO3OLYcK6RwR7uCaMsSm2uiUnrktakrbrqzKZ4xMpWLmXNvByUthvFS8gtoWeYDFdlw1IKX7lg2M4/4X+9vaSQVP3197oIHhBirpwWvXbziJ3626vt3AuvsW/89NzgSdNV2fibCDhe+Jp/t5+dfam98WXPsoceeYi99ePfsT9dfp1xbGBdhsMfOVGj1ODUZBWM6nPz1nHbOjruaVEm7//U1+0N7/ofUhSupNSnpGzTlmEbHZ+Wi6T2VsaXGVWqodMa2jql9CWJ1xu2fvOoBG+kBrY/mU1X64q71YpSoWgkHIvlIxPqJMl3qVq1n/7mIpuYLNlDH3S4feV7v7NXvvO/vVHRuU6UarZh4xabmi577gTznu6I8rJu46ifEBKI4YymbVYZTUyQTz1LHSIlMzo2ZcPjJbvw8lvsNxfd5H4O5iGp/ZYQKoaGttro6Ijb91ZC45QdDtBdMji4YEAP2muJjx44kWzYrd+4zK75wNmu13NYZEsg5B+yQdqT8S85yS0ez3NwU/zUwZ2WWcSHUIRG7iXGlMSXggmRAMWkfva+GB5Vte5fapd8gRtZlfEMKx/N6aoVN02YMNjVWyY6UlJ11SKNg4YTNeWjorBVxedToEiLbL8RMD7/yneo/SKFMPVOgvOdAJKUffGbp9u3f3mxfe59r7J3fugb9v63/7U96VEc6kkYfhL2wc/9wM696Fp7yINW2Ttf+zLLZ5r+YaJ3nfQ1u+WOzXbGye+zD5/yM/v1by6x737xX+1v/vnjNjCw2I8aKKm8P/2+19pbPvAVK0qKe9kTnmiPe+Lh9pb/OMWOfcgRdufaTZbNVO37n3uf/eysi+xT3/iZHX34chubrtuGLWN21AFLbTPHeA1P2hnfeL994X/PtDPPu8SOOGyF3XDHOnvuU4+zd732xQ5IyJB8DnFIYV/8hg/Zc57+WDvhoQfax790hi1b2W3f+Ohb7G0f/l+75Prb7BmPOdZ+fcFV9tTHHmH/+uqX2l+9+SSlUbfDDznQrr7hLjvp316uak/b+z7xTTvhuAfZ5TfcaUt7Ou2bn3qrnfKT39vXTz3PHv+wA+2iq261lUsX2Xc//XbnI//6l3Pm/knM3m7dOuydzJ4SkOHbz3TlGPilS5f4ePndAc4HivZa3EkK9Daed4fd+N5zLQXACdAAkKRADnuQ4JDklDTAF0t2nL/l0h9jfJIQFZftLC7lZaR0llXwU2oIxZpVyxUrThWtNFGyqsCtXq5bgy/7V2qyy5TkJtOQKhaezzNU4Eq3oWe19By+DJ9rCowFqAlAGC1KkmOS78sWW/bbJ35ZTM8fjL8QKGnlesV+cd5VdtiKXjv26EOtWi3aab+9SKAHEyJ5ofK27H1vfpH993tfZdfesNb++m0n2b//97clgbXsFS98mg1PVuyyG+6w355zqR158IG2uLPTKhWVQ6Nmr3/V8+2rH3mjHbZ6sR20bKkVEnl7w6ufIWlrqyTmrA30Zm3J0i5JVBzm0FTJVfS8pP3n215l//DCJ/m47r+/8cX2T3/9bIFSwoa3TtghAryaPDpzHfa/n3y7vfovn2ZXXHe7/dN/fcXe+F/fsC98/Ufe+YHcf7zkKvvcN8+0qUbJlvUgPdTs3a/7K/v6B98o76pLF+NTdcsVOEtOdapoj3vE0fbTL73LHnTk4XbFNTdYXprFYG/BBrsLtnlkWGkk7E8XXmR9haSd9K5X2TGHrlQpLYzGeV8SkvHQ1q22WZK4Dx3thQHcMJwevnz5cgc9aKGAHrTXwFcer9qlf/dDqbdNAYoYEDAB8KKJDJf0BEKovSmATWIwwJcUOKKCpvlojrAKAGKDBuEyAqlasWKNyboD3dTUpE1PTTkAVstVN5Up2acFihiBYw3w42M+it/Q87iSl0Iyax1Sw/INqdaqGA5A9I9p8zyAWHlsFBo2tXnKrnr3L1RZC6O35+umd9y2wSZqVbtt/Yid8JJ/tUyux266faN8xZDiOWa+q42Wvfh1J0nS+rn99jsfss/+xz/aDXduti9/53Q7+siDbUlvh53y3bOsKmnrpX91vBXyabvoZx+z5z/9OPsPAeQHP/VDpZd2JbXu4jKYypesUvakxx5r7/nHv7Jvfv4tlpaYnbK8jOoV3LXwgWiAJqeM1OTDyNpfnfhIO+uU99nWiQl79bs/Y5dde4cddvAie9sr/8Le/Kpn2/Of82Q1Jhpiwp75+OPsJ196tz3k4NV22S23Kc2c/cdJJ9sb3vdVe+4zn2RL+/Q8dWbZVMt+oTTf+ca/sZO//VN7+b/8t3WKzxrJvO+0efoTH2kf/bdX2rc+8TZyr//8jFQfn4I9S/LfD2nd+nW+jTN+/xjMdmf049IeoLdq1aoFu31zt8AXBsJD8Uges1s+/nu1C0UT6DH+gsrqYMckhsBFXbHfc6y4G6QxGUDQwbBDdgEdEp+pdyZsU2XXTDetlKtYST07H0UhLSQ0DICW9nG/INmFj2GHZwKopJdN5yShdFhWjTGZzDnIMTiuGwc7wrr0p/xmjTP8E3bXqdfY0JVr/f0gBuzD284/Ap6/98vfW7JatlM/90675McfkRr7LKuoA/j9n651GYZyy+ldu/Jmd20atY99+Uf20zPO9e/urlo+oOJO2aMefriAcJN157N24nEPt7vWD9uTXvouqaplWz7QYTfeudHKkqpb6YaVdP2SgGWxwLJaLtn6TSP2n5/9rr36Xz/rh0bUVHd+fGkjb61mwQEM4Es0UpYTODHK8bYPfNVeIjX2L5/zRIVL22ln/sm6O3olbS63ow5aaQctHQyTMsm6nfWnm5X25+yau4Ysq/whw153+zopFCXvJDcNTardNW3ryLQ95W/fa78553w7+kEHsWzTvqP3PHLVIpuqTtvtG4bsnR/5hr3m37/o+Tlw2RIbrTTsjHMv8/T8YziqaVYJhJLdPyiW2IYkCVPHNWlMe0LEia8c0sGJRKtXrRD4MUbrXguOdjvGp6ISI+tXL1xeP2lnP+Kz1uxRz4t6G43dubqZFsYg2QGCanwppCvALgIdJC4hlnUc02dNAWZaINQSoNFapiXFlDeNOfD4uj90GNg+GtejbOOPGPtEHiPSMojoaTWybF2gWElak4G9uuC5ppSkinF1U2fJjdzcMCustMqSShS2+6hee+ovXh+9Jy3QHzPviPxtHZv0scxlfZ1ySRlfJxsan7QOSW29BakbzoVhBvP2NZvt4itvtq5C1h7/mIfZom5VkNTS6+7YZP/0vi/bE4871D709ld6uhPT03b+hTe7mviohx9iPZ15q9ZbdsnVt1q3QO+hh662zVun7Y9XXG4dhU570qMeaoVcw4SViluypb09Cl+zSYFwf48AUeU4Jgl9sIcTqAu2ZtOQXXzpNXb4UYfa0YeuEpCp/nwtE9UrWVFmSO8WoA4QTFhvT4dLFkXV1+/+dIUtHxy0ww9YZpVq1Rb3devZVbvoqttsfGTCjj/+SFuxuE+J1W3t8JRdfNm1tnhgsT36IUdYh8/dpOyCy28Sb2bsyEOWWk1luFRpNJXnljoFPmu4PxAfxdq4eZN/M6Yh3keCo/xdktsFxRCB1M8pKwMDi3YbZ77TboEPKS/ZCGvwLv2XX9jGMyRdSJ3wGVykOQGbj+m5HaCTO6ouKq774QafB/f8Uf1ibxV4OswAVpn9E0iVxyZCAaOTAJy+NELhBHj+MW4mOGRcnVKj5KjrbL1g6VrGEgK0hsCtSWVWW9ZoyE74agC+lp7joIgfIAg4MuEht4aY4Sm/fp11HTqgR9Mg981GQNluGZ2wl7/pY3bIiuX2Px97sxVUB6Fb0Wv7byDCLnTGbtO2NDE1bVs2bfZvxuzp2jyIcBhU24GBAevpptNd+LR7iU++DakXqbrZzwY+YMnFBamWLF0RqKF6AnZIeq7WAnJcBVqAXuTPqDe9heUTVjiyV8DUsnIjHHeDP2vzKsWSdXR3u0rckFg3I/mpdyYcY0BpQK9at+pU2TrLeYGc8qd7JIam9B0AjelcJj0c3CIJryWgZHKEK9Kfunz/MIpEE7nXbPXLj7aHfvR5kgt2q/kvaPJOTIZKrbOLhVl4ZCwfICQErEB5B2an3NsAuLCJOty0aZNNF8tWqVRcio7dd0VxvcMjnV0dtmxwqdr9PFWH7gbtvqUL9NICnfFbNlmtt8sBycvEG43+VJAUpu/MkIdvS1Oq7o7aK3c/iwu1VmBYloRVqlWkdQn0AENRWr1J52C/WSFlTanQzBIHFVmioiRHgDaDaq00Ovu7bVAqT365VJWMGrFAtuWqtOKQB56ruLwZ+3DJrH8+T2HiHSLsGfa9wmRUlTl6/gb1APF4R3zddyjAmV5dUnBYBKlOhDqTaqi+X/d8KKZpt9613m67YyOtwuO1QW9hU12d/Nq1a/0rgXxWgfrExBLfrgzAyEEdgwODtnL58n0K9KDdAp+KQQ2haVsu32CFpEBBwMZ4H7suABxZFEINirC0E9+9AWghSwjcAJeUJK5c04qZoqQxVsujYCkwQEQ4+ZOe90buBpgF0HQjiTJbyFtPX49lc3xxX8/pSgn8eqyRrEugVJ78+Uo1fiP0a9m5TwCyStufQ/oKzSA5uRZkWl0SZKvkxxyI9q0KhnhjN3QkXklccZCkrss5519tT37Fe+3//fe37F9POsWe8Lfvse+eHhZHv+rtn7EXv+Uzbm802AqDRBi6h6Ykdy/EltybkuA9lNlfv+WT9oJ/Jg7jjQSQtO2euou/0epjtrjjEWL6Pmxom6POA830S/OI4ld3C/mLC2Auxa+nV2JomZ3i9wdNT5Vszdr1LulRrHMBLZb6Ytpe+sOfY9lWrFhu/f29coFZ9i3as8kN/V3/oTPtlq9fqbYiFcnVXNRaJjEykrCUUC6ot67qMtujcOkcC5ubVis0rZxgzV3S8st6JWQpDI2QCgBnXFJjdlZpRpXjoCUvlh9QCczIMhZIA2hF43lqiVbZqga3qezqsm9P40PfCtcshzG8FvcKW6/CdYz1Reovai7jfLrSKk+87F8s18t2EOUrorlFg30mb9sR7nOvC43OOO8y+++v/cze8+oX2WMfdbj903s/awcdtNQecfSD7fPf/LXKtmpv+7un2hW3brAbb15vSwY67YiDDrRDD15hJ538E6lDabX7pH3gn/7StoyO2xe/fZZlVV/Pedbx9tqXPdue/4p3S+rusLw6qb96wePtH1/2HPv9JTfYez75HetIVi3T02N9uYS9/R9ebG/74Fft4+97ox1xyHL763/6gD30iFX2yQ+8xXFlPnVJ8AGTZMXqhE1VJm3z1o0ym23N2K3iA7UD/bHSYFXfwbZ0YImtWLzScum85bLSmlRW9yWrbNmyRVLepEt8cOue8GXM10h5LFHhi2gxz++LtAfAFwDo4reeahtOv0VMnnUACxMYgGDG1+0xvucLmuXW8kXJSQFe3eoZSXviWNd2pcpmlvYL5wRyMi7V0flg16U0Ne0nurhqqvQ406s722m5voJXIsDXrAuKmahwuzrbStUqt02F8TtALgY3xvxqCiM3Ppodz+4CfnXs1TDmx0RIopG04856hYBPaTcKSjqoBagElA4nwcQMEKSSUGQuRSoA45dc409LEpYV7djZ1bJ9DzvfqKH3/PTXf26/OJev7ZftZS94usDpKWqeSfubd37OpbTvf+rt9v7PftfOv+xme8ULHmNPfPyj7f++c4atWLLEXvT8E+xv/uXj9qAjD7bP/vtr7W/f9hkrVcv2ky+82z70xe/bOX+8zs75zgftM984zX57wXX2g8+/3V76tk9bRqL7T7/8bx6XHRzf+eTb7IX/fJI9+KDV9pfPPd7e8cH/tR9+9e22sntAzBNz4v1Bc54VWRvNmq0bWWOX3XKhXXzjH2zD6FqxkvhE/BDzhg+duPg3l+CR4AbvIBjkU3k7fPnR9pijn2THHvxI6+8cVFweJT5jbY/Ih109vT0j+HRictqGhrYEwNt1s3b/uaAGjzKBsWzpoAsa+zrttmRD0TRtybEHWxIg4M8LFR+Bg+z+p0qlevnmJl9gqqRrEuslVbmIpkLGTxJZdXRaZsqK41NWHpu08kTRqpNlK41NCYB8bsJV3a5cp/Wnuy1XallttAxCh8pyEyraP2wM+Ah4/eHiFgbm8fOcKiB8xEnPLQwfPfbDTxVUQOwqsL9Kw4rT4zY+URHzjFmxWLTJyUn/ti7nknGP4b5SUV5LJSuXy+6GnQ8XxXEm+HKbzMjIqH+QnEWik5MTDqLzlf54+Y22tLfDfn7yu+3VL3+2fef0C+wVb/m4fJBblG8KNKKujqy95HlPs4OXLrKDDlxt3z7tD/aBT//QCjkkmUCzodUpUAGJmr3l/33F7liz2Y46bKWl6egUiOVQEF/Th49S6jie/Oij7Y4NW+w7P/q9HbCsx1b2B9Dj7/4i51Y9rtGq2DXrLrd/O/m19urPPs/e9Y3X2Y/O/5atHbld+ZWkqvfgtKG0j0FnveNjx9C2Jh35ZRxYWMZVa5TsurWX28lnftr+6csvt1d+8pn22Z/+l41Ojnin78/fC9CrViq2bv0G27BhvS9ZCR12aC87M3OJDnpwYED1uWq/AD1ot6XrACKA6X7QUh+nmCEvO6pIlrgcKVCZktTbSkLqpyQFL2T+1X5gbrafsS2NLWc12evFitVKFbjM4wJsveoRO2tp+SsdYVtzMqpMVF0BbKg8PQ+3hBKWmlRPKk2MALeeVrqpmlWlRlV1ZXOV5DyBMkYSIeCnTCHpkFayPy9AbFgV9bmu+KjS8sPER/TEzLS9n58WM8fOIDLMBzDG4MgHWwDH7RluvtDQ1hH72ml/tKuuv8me9MijfGdEKxm2IaUpf71fTCot/datJEn6G6eeZQcvX2affO8/6P0mxAsByOAJpJtarWoDg0qnmbaPvPc1tqS3S6ryGpU750lkVD5hZ8iwOolYunn2Ux5tm7aO2rW332EnPvF45x0xh8yeA8He0va1Mjk9ah/94bvsr096pn34+/9q6wV09MiS532YhxPEc4m8pVM5lVVOyklWICjDdQcmrXeN7dl0h64FS3Jgh/g8r3QosYtu/YP941deZq/+5HPsjAu/7Xy+O4KfOC153fr1Kv/wAXwMktyuTExIeRzPduABq/2YeK+D+TiYeh9Q6gOiyL5DCtuQmGAwu+OLlwS1VoXnExwyFB67KJjAQIqq5ZoCIKmPcqeQUZcCT9OLkZJAA6tXAs1I18g7nUhbX6Hbso20GoucXGVFHW1YsiMdpEoxYF0tp65GxbKVmvxqpbJAsip3DjQQMEXr+IIR+EaNF4xkQD7h6nJTEqzkGdlTq3I2+BdHhPHDOK9zaBsWhHFi5plrF8XhYgbUv8oG6SbMkEFIAPONDj90pY1L4v7BL863X5x3hT30kEH7woff5KWQyaXt2mtvsFxn3gHdyuP2zCc9xvLZpB16yEF2/qVX2bkXXGLHP+JYAdmEnfiE43zs66bb11pFHdyrXvZsu+aGm+1rp55rW8fG7V/f+BI7eOUie8yjjrY/nH+pnyJz1KEHSdop2kue9Vjr7cjbeRdfLcl7yk7691f77DMUccl9QgmpsaELb9mXf3WSfeX0k2zD+AbLpPOWSWQkEbHDSNKcwI38pNkZpCurFTAcsut7h8Xofh+ZVCK2hzYjCy8S/NRYGO7xLXR+TVmBE2+Ul+vWXWa/vPin1tu72A5adKg6arUntZS5VCyWbP2GjT5jS3sIrEib2nE5wYMxkZ9cPmtLlgxK0lssnlTDjWkvJM2FTHs0uaFi9YHlHxz0/ywvSSDerTFj0klrdAhkCrR0gQmHrzDWxYys/H2+QPeq75mZWhL0pSeysxQlK3WgK9MjrUbhlAYyGqCLulqXlJYazFlDoAdwIfk1mmIGxuiQvsYrVt5aDJMZ6MoAWLSuj3G8sJBZjmq3zCrzLQ4mNhJcJXmu+I/H2uInHIxMqDcls7MSzj0h1kCxbQ71gQHj7u5uvdv8Yyx1Ez6M4e9OA1Kd+3gCNhUbM+9I66oWuVA2oaG0mMnlODIiSfVTFyJbSu4qY+qX0KpD3xlBJ4OLEsH2wS/9wH5x7jU20NVho5L6/+KJx9i73vgy+3+f+Jqdc/ld9tCDVtoXP/p6P0Q2K1VZXQdPuU8IRebCa860L/7qE4yWqI7EwHrNLMXh75yWW3oGWDBMttERZ9kbni9I1e8QIIp32f0TZdTbDuWody6Xi1Ysl6yqsmm00EIUCE2BUlHZcjZgTW4sMZLk4GHqKtMVvQfZf/zdJ6y3c8CT5bgvJi8mJiZDW6Be9oCnCOf5Vjvs6el2wMOuLM7kd3+i3QIfW6Q4u66pyt981m120RtOtXSGsYyU1SWu07ibnQIWqZu+fo71dDOGewGd7Kod61zZ44zls7+Am9zo9dKZnOVH2OSeU3gxi6RHwA62IHvMTeUXFbzxtVTZLr0J/NxOHsemrTpcEsgpbaQ8AE+g5lvUBHxMaDgIMusrQExVzSrqWRMl5bHT7OhTnm/lPqkeDTGcGDyl9O8OORPSUkTxxAab5jm9go8Ytb/HO09IEikftKempitT9v4fvtU2rL9TPCnNIpl3nsaXAyx8kbfqFIkMAHfpTEycz3TZ4kK/az6gB2EgHzOeQ2g30NxmVq6Xbaw4JhBkeZDy4gAY+JpwTCbJJndpM62ypWo5e8FT/8qecsgLbGRM8QSmKTr0KL0dEenEeSJkSp0X35VZsmSJAD1oH/sz7Rb46PpcIVUwesYzDv2wKh/RX72H1LdWQQWLEWD5gmQWIMdgF4MfzKPw+ZW9lqYbpYMS6MFEeQaEBQy1zRO+fIsxu2a0xo4ekUqjEy0MdOseZsDIV7lmRo2xpOrIlNVHKw5ujBXGIAfwsb0tLGvhPrhhOJK+LL5b+vdH2cDfP0SAKeBVY6iS7buHe06wWhjQZsA7LWbrkMRHY0KSbNN8oMDRZtfedYV96ifvt7LAjyPSkGQzKamxqkQkPHGoWFchXYUN4EeY/o4e60x3mH88Cz4kgv9T+5htSVzn/Op2Bzr0mabAb9yK1ZLvjKJ9AXhoMA3C+D0CB/12Rc9oWm+yy1594getQ3lsAsK7a7oiOuCOjoL1L+qzro59Y7vZvUF7AHyh4ggEIwydd7ud/zffs2RXxlLSCBp5VQAdCMtbVMgsceEk83hNH2qSA6EYKL+8yzIcSwXXiWkAwbziVMRU9ZFpa5SpZj1LUVBxUbmQ8kijsLhbdjGIulDPjxiEWWCyX9w4qq5bNw54cnN1WPGQ8HwJC1Kg7qU3sW4vKYmvJvfMorwd+s3n6pmwM0ztEC+m3AvS82F8DEyG2oFkB/B1CPDyMnHP26YHlmJGR/u8/M4L7KRT3+8biujIATgfp1MoH9PTH24+hu31iz1tXZkO6+noVShpKkiNUd0qRLDDu+IJjI/vkiI8omcCuJgEHbeoIRVly8SIVaTSeieue6Q++BwA9DHrepX+PoCi8tIlreiNz/svNTcOpeCNeHJ4N7/O8KOEhULBBhYv9s53LiE8IHTsz7RHwLc9Xf7202ztz2+WelsNC5kl5bXYZsb6PgGaus1I2tMDXOKTXZWW6Rcg9Hd479lyqQiwURjVUr1at/KQel4xn5+eQnzASn7Jnqxluji7KjAUteyHF1CBUk+La4YtIQkujP/JT+quf1SDMUFdmSRhIsTY26s0XdVVmIM+/2TrPCyMndxdihsHQIdqi0Gt5RN78Za8Nj3wBJMDQ/Sql9z6e/vcTz7qy5wANXjOJyvYyUJ9otZyz5hdpOKqV3e/ZT2DQKLbxaEBZJQ299OVsk02SgF8/HnMXmett9Al3hT/KawP10QSHbmarpVstDjq94GnG1arhQ/++FhgxPMNN+hcNRvIrra/P/HN1pns04MJFzgYHKTz5Sj4vr4eW7Rokbu36c8J2WuvqC7gWPLWR1pruQq6BjjFRokJUFQLrlr6vlAkMN8xEUCoNl6WuyQq+Ynn/IQUFhdjfKarM2sVVbofLlBqWrVW929qcDZbs6J0keZkADMAjoMT6hMVsyISHX56DoYRccb1lI7PDOvKxIaP9+m+0ijbylceZT2HLtJz5bYXBKPD5DAY67JyuYx61IJ1dYVPVXKCRVdXVxv05h2JBwQQI8Ut9rVffdZqqYqlBEAupTu4BdBjJjbM3KYFfGFBOsMUvlZPKmaasLhJSkxLMmSpChIiY3SckJ2XusNhuHkZQA+VtlKrqmNUXN1niOeG56Ytl5YwQBpKN4FUV2VpF6ovM7lqU/pxnhOq6al6Vs6Ga+vt7Ct+LGGDdpDUkxVeptCRk4TXb4ccfOAM6AWAbdP2tNcS38Ytm21sdMKs1LAbX/tzS07UJOnl1dBVxTn1gqi2LChmXA+pTVcWD6tmVTlSdw/st1whZS3vZb1WvWKpZTouVAr9i3BQxSLnhztXA1y6l0HlrQn9yneNKC9yEuD6hIfCAHCAY1B99WyBJDs1AGXcB15ykPW//pGW4UirhHrVsIbFyfOi5/o1IorIe3i5wfSM4XHPzhLGhro6O33xbZvmK8E0Qdr63Onvt4tu/JOAh/E7VFzxn1+DpAfo4e4g6G5pH8IBGHMyi3r65CZ3/YV1b4BR0mrNqk1UpsSf8E3gWYgFyQDWonyX+mMkQfEkfC3e1UUsWrVNw5usJtBkKYtPbMiDsxYZC5RY4OEhJhr5wJN8nP9fdNxr7EGrHiY+7LC+3k7rb0t4e0x7BXzsRBgZHlbPpooTYCC9rXnrb616R1kNv26NXEMAmHU1FdXXV+bLtMAEsEU9Z1b3uYMGLAU4+sgwYCNPMYhS9ecAkRH+zLpFdgZ0wUI+IF7fMGnVcY63kr8vY1EIwA+NIJLuGNtDzWjUpYJKHV7yn4+xrhNWSuJUWAFeM1lTNuaAlhID4OYalwrUCMKERQA+BoyRAvBv08KgS24/3776i09ZucJJzkhsAdhc25DZFvSCJOh21T/wlZd01t3R7VIf4MesL+N4zpnim6lKUfbZThR3+BvpsTfT4ZODvn1NhsX91WrNqvWSDY0K+HAXCKLSIsHRyQN7THC4S8T3rv7KDvwd2Hug/fPz/suWL1vhIN2mPafdAh/eNG5ObV2/YYPEdkRwRRFo+Dq7TMVGfnCLbTrlBusQ4DULUmVZBiUsgZGY+RLPuHQnNvGPjTPBmV/Wbam+gp/G7IKfP21b9TCwVDB8CJwez0GyVLfiWkmdFbEGagFSnnDPJzQwgFpVz8KvUZP6IIDqmLbDv/5isx5Jp2IaliQoMf0rM6gVyitMzjO5xkAHrvGBZNQdxu7i5Q1tWmjUsnd+5dW2fnKDKyR8ggApLqitLE4OIOj3DobwQABEX2uKH5JedO92Gf+sqlInvKBLHBzxBrylCxpLR7YgtZeDHMSedYGd7+6pOriVayUbmeKDP5GEJ14MQCd+d1PzNuj+is86Pp5D62hYzV7yhFfaC4//e3dp057THkl85XLJ1q7fYHXGzeYGV81yKkdaPVWtbHbrG8601EjN6nlWtQig2GOZFVDIChsALq4KA4YCPNSMZlfG8n2dlu5QT5sJIEfFQ6gJzlZinkqpabWJojXGKsYsLUEY+HVumgE+uatb1a2lamIwFkNXG7b8ZUda16sfbnl/rFJnPEXJwqwQvXbYUdEyvgbPK2azYW8lhw20gW7h08axjfbmL7ws7JeVVhJA68+BD54IKrCu6ux89wVXAA833bsK7KCo8AgAHpexXwkCShduiU0uk5eKnPKtjqVydIqQmBUgw4xMbLVKk6/ViS99QkN+LuUFic+BzneW0B5CmyBeXR08avKynpV20mu/5u/Rpj2n3QIfFbWevYBFifEq+bkgAJjVG2VLSgWQDGVpK9ro9UXb/JZfWbIjpwAKKwmP7+bCFDAMw2mc44cEiB1go0KbcoN5EOOdZcJ/CCe3pEDNt5uJsdBiU2II1b/3qKi0qL4u7UWmJsm0cEyvHfTxZ1u2M22CM72LGDUvlUbpOsNjBHiBycNsLM9qM9G+R2dd+VP72q8/o85PnV6qUwCmzk6AFoAO4BOwAWqqe5at+L38Xa0FIHXvblG4NOF0hR8BTfbhFnIFtQLaCAAp5hZLVkolCQUVsWRdbCo+BeDopUWTpUmbLE74uB3IBtgBdC1XZwmre2k63o7UDpAQGftDTfYPtkt6ZOfU51//fesqdCtFWkyb9oR2C3wbNm62yckpgQYjFNTBrgoX8bthGdXJ1vM22NB//0nAJ+lJoMaX+KsuCWa8QhMpZtRYACh7BIhUMJmBZ/wqA7hBrHPiDz7Qr88MKyFLK1t8RyBFjBKpVS25pNceefJLrbbYrFO9d0PPgslhaiQ70s1Hp1DEUl+b9m36yA/ebtfcdbV4IGtZ1bkvUBaIYWe8zztB2VNJSYNyd14RI/KBInjE+QdAIx5XlwJDGnTqbF3ryffITTxcb/gx7zWptK66AmqAGHyvXr7WqtjE9LiVKiUHOKQ894eHZfcDXxNy07NpG37ABtKgwM7VX7XFOiahFqEO/p9f9G474bCnRm/apj2hXQIflbdu3QarSm3cDT46ASgNVNgmvZ1E8UbVKsOq5O9db+UzN6jCFCAvxmCXh5DOwU6MApgCdmKLAHb64QofzF4EdGzh0B33UmQtW2V8jjWAVetavdhWv/NRtvwJBwldswJYenaYk9usp9BWWfdf+sA332Q3bbpRHV/Oss5vgBsSXQx2XAE/OsjIAHyovYzpAX4u+WFC3FhShK1yyZykyVwAO0lmTMZxDf12kN4EZWoDVd+tMVmcdFD0SQz5ufoL2CkemwDQdHztHnt7ATw37PMFGDE14ND4WNaLTnilvfjxf+9t1J+tDBGGoaBwr6aje9LmPUgLYEcyJSzAzRU3aH9oJzsFPpw3bNzkx91QeHtCJASWSSiXXb8Cn658zlauXuEzrZMTEzb0pzU29NMbbfNvb/bJDo75aajg0wJLB0IREx483ysAVVZpMQHMHsWM1NpGXT3s0rSt+IuH2KoXPdS6Dlrs3931CowqkTiqbmVKie4HFdmmXRPAd+uWm8QfGe8UaeRIaxmktmhsD/U1hfSXjqQ8mVngiwCPqwDDJUD5MbFWk4DQEk8u6u6j5w98CP9H0hyI40egSV1huZWDmNrIdHnSpqTqxgcZoLbSgFCJw9Y1JL1gWObCTo66A1+4r/nyl7o96Yjn2Ise9w8+YUK+Y5CD4nYUA6I3d9qDroSFcA+TdlLQopUK8fg2AI/7vkY7Bb6p6Wlbv36jF+LdJQq2r6/Xli1dEhyiQvdxPMR0tpNVzKY3TVhp07jVi00bv2OLJaf5jkbayi1JcisWW2Zxp+X6M5ZfNWAd/XmrpxNiXlhHTIbkqIppQ1ubdkXv/5aAb+ONasjR4mEATI2as/WY2YdXXd1l9lZhXNWNgA8/vuvCeDBjeExw1KVi1itSSUWcKARx1DygEYCPuKz1zAnTAB6kL5oaKi3SGEDIevuqlepFV2ZconNprm41tquxIkHhUGsBuLoM8XwtH+FISeD3xMOfb8849sUOajHAQXPBbvtGHreXOGzIdywBxisaEr5sCwDc1w7Y2CHw4cQn6cYn7tnhmRTc8uXLrbenKzggONKjsY1CVcECgISxFU1hk6pQSX0sLGX4TmXvRLWQA6bu08b4oHowOEb+ACj1Rofplja1aSf0gW+/2W7ZcL1PWGQFeixnCRKfACoa46PBh50YARSDqotd4WRnuVSjGoZ94DkA0FceKP6MpqGO2K/iWudbgVcuU7Duzm5JewIr4gonOZWZcEhto9NbrchHvtUyADjW9DmwAXwR+CE9+n7d6NqU5FdjEkTCw7Me/tf22EOe7mHCs2dppv1u576r1kI5xODHmHihIDVewJfLc2jqvkERvGxLdU4QrrIwOCq0u0leeDnmUCOKngaAif10m1cF6E9MIzZy0IMYl8MWVw5X4ridCozS8c3j+G5XqfOHQPqgtsd2F3FbLHRFkmbCCLMHUjXSwjb1oXgtpUW696ya9gtavvRAgRVDMEhKgBKFJgkJ9mEcRRS4CDWRMg11wphceWrcpsbHbHpiPKy/kwRGnTKChxQnWUwSmtKWG+kzdof0BogxjsZaPZ6K9MfKgWwmZ3W2cLInV20t1UorvNKtA2R6ri/GD/E9TWUMUAtEnsNESAo/NZaD+o9QTvQOagfhrWaNt40dtI/tw801SIpInnWBKs/34+x13ZdohxIf35ZYu369Kpi7vXvhuT0O31I44IBV++35X7Cq5AT9UpBJK0lauOqWon33N9faxoqYt6wGEhUvnQSNZntiBtGrSCpRMtNlfepHXvKEQ+yJj1hqXVmJDjRQqWdt2jXdNXSL/evXXue7LwAC32crqc6lPB/zi8fxwoGjXnk1BlNCC2Dsr5AteH2wDROVl50bikEr8tN+ACilNNsGdOWQXSTG3s5eT8NVWdWZg4uujPmxd3x4asilPJfsIn9UWuqecT3u3ciN2WHCgIWdmby96VkfNo6xv9dIz3RVX9IeKi770bu6Ol1K3Vdoh8DH1rRNW7Z4wW4vOu8N0butWLlcov6+D3wUopeUmFOtye9rKtoLrt9sZ154u926RaoMC6+l0kvZUWOjTFD5g7pE7NBfzyHcvadHmggDA+6GNKAL2wOX92bsxEestmcdt9wKnIQTE9WqRjonZ/sxqUsRYLzypOe4OhEOFOXQAYAOVTcAGWNzqLMpFVnocBj3SwvcCJOy/u7F/onIsH7PR/E8DosYxifGhJN1+QWgAzS4Ul0st+oq9DgouqwJgKmTo+kBhKisQ+NblM8I4Miv0kItRupDQnX1NlJxuWe8j5nghyx7hL3oMa+Xy90nuCPmEq7xulbG9gA7DuCgLe9LtEPg2yzQGx4eje7uPjnwLV+h674LfIFh+A3FyBHio+WWffFn19jNW2SfKovd66GxSSQIar3i8HHzOR0LVySGueRjl6K4ivwLclz9V0AIyKqZcC3k8nbMqoK97MQH26GLkWoCUJIkKl4Awf2VVF4quzMu/YH94PyvC18CYPkYnoMa480qH4UJEmA0yA9UIU2rEJEQF3UPWDaRVVEG4MPgz9mRY1Nj6ogEGgIMl94dtHguINa07kKvZdVRIdGhJKNOA2RUPycyb52UxKewgFkAOqQ6VOZQv2EdIGAY7pEWe9Ld9rIn/JOt6D3U07y75DxCRkTkH8M2TXYv8bkE7vc1+jPgo1DXrFlr5cq9M8a3ePFiPyqHtOLC3ZeIEgKOkOJu3VK0D3ztdzZV75CUUEEks3RLzO5HOjcsw/vLBEYL5RGXidvnMq/uAToorgfqBvWKxqDW6uNEYFqYJpJaJjGQxbF9hZy99nnH2BOOGlAs0qGB7XvMu3cU9sV+6FtvtTuG7/TlUT6DS/nL+AnLKiuf4dV9WJ9HnYSZXP4W9yyRqhwOloW3KVMPIymS49RK1aLSUsJxs6HeVIdAXX/PYl/f6iqq16fLfF6npVrRRqdHFBZwCyDnQOdSnqR7QisOUmsAPVJs2IlH/aU97qgTxQ/kI37o3hNlwDFqSKkYtm36hIbAj/fcF2mHwHfHHXdYhWOcRHHDvDtE3L6+Plu6ZOAepTOfiNOukF8ZXE77O7Vsoly3r/7iOrvgug3WStIwwrurPfg1Hd3zfQafkBHjoko1k3yykOUSTVvaAZPtuIyoIrTkLVN80EeML7uDrRoVjYdte2BhGB9iuZAAspWyB61O2b+86HG2rJtcItFQv2Hx6v5AlBvlziko6zdvsEQ9ZVes+b394I+n+NIURgbAC2Z1ad+hbqirsHYPyQ8CBJsCrd6OPuvM9wgcJNVJBUaC9zE/haHMRyaHqY0ZsMCOWst2tu7OHoVnCIQapLeSjY4tIa1gfMiKzN76gQR4MQ4YJDvqS/Dn6egpVqzV/PmLcwP2ume+S8/vlDOfKWKs0R+7W6JcUGcpG/KaVkEwgztzcnhHx8w77Ku0E4lvjRVLnPOPtLCN914Thbhi+RIfKyC9hU6CIP2wxomJiJbdtKFk7/nGFbJVvAEh2fm4kUQKpARXm2hgzmQyCqkbb2QxAy7qyFrOx+d2Xj58QnCz1GYIDYrGw/5k0gjSQKg73FzDkp21/V2pDnvzi4+w4w9D+iMeqp1b91miTPiOMR945zOMtboAhYbuh3ZW7CcXnmI3D11uzZQ6qbpKhIkOr5NQT15XyHmS6Bz8BHyM9eXVqS1ZtNQBj2bBjC3kY3fUgUBsfGrc7RDXfDZvnQWOftezfZ0WhY9EB/Axf1K1LWObHdx8jI+6k90XOTNTzJ8A0VVeoXJFwMdhpy95wuvsiIFjJVASj+ftWWfGu7k664CHdEe7bPn3dWM1d3+gPwM+btev3+DfNb03gIokFvX32eDg4L2S3gNP9NZiYjHmZ35xrZ1/7ZDPumWTBbEtC6/F22IqVx/0ut6z4kZUmI57MapLd2pYncLKReppkSB3xHIwPv8u8RVZCkOzAORoECg8usrBF8jiR3DlrS5ZsiopwmpSjVMNO2Z5wd7/isdIVQuNdV8iyoHTuifGx21sbFxlALAEdwz7XSlDgAMVt6HO4Q83nGrn33qeYjdVJ5LgVCtIb34wKXXHMIUAMezFDTWTlBTd29FrHdnw0Z4wycGDQlxqBimOuuX5PJSrP14WF9pkB9RoCYQfHh+2SpM9uwH0vF4dAIkr8AMAiYuffDolPb7y6e+wwcJqvY86X0miPNkftwOig/VrBHa8G6os50qiyjIOv7+A3Vza4eTGli1DNjI65pUF7SDIHhHxAAEKe8Xypd6rLHSC+ZJiyI//5Hr747Wbg9ojRk8h4XmDQcrjitRHgwjMF8ZRYMLgBrEaZbEkYilSfmJNEu5WuJjmlj8S3aZi9FEaBQHs3F33SAPYA/jReOLxI9nVNjjNpinJ4oil/fafr3q4FRb6LLvelfGv6eK0f18WyaikToFxMeogLredksCKbuaXl/6fXbnxfBUOwAfoMcurenA1OOxcCDUW15tCCfz6uvosz6nj0RjfXHJJPrLPkPKDG0MS+Mdq7Ehx2MrVok+OhI5M7uRdSfo6QK/DoO7inBVovuxxb7aDFz9Yfa8qFlU5JgWI8xL4MLS7WIrji39cATrUWSYu9mfaIfAVi0Vbt36T1aUibF+xe0MkTXwqNKuCZxcH3/ZcyIQ08W+nXGA3ri9ZNi0Gg7FURP65TTGb27k6EAYJAmaXE+3NgVKp6D6lXpsDThXOU0bScMs2FFdPQ8i3qVzzD3+7kk2DEOOHhkGjEcD5NTQWtCpdXFoAHDnSi21RDz90wN7z4gf7B2kWEvFOE9NTNi0VloM8q5Uw0D/LY6Gc9oRfCcEnHTsyHXaJpL7Tr/6m4lP+ASSYeZe859Ih6cVp+ncxVImqTSukO6y3s8/doN09N84fUud0ecqmyhOqxyDN+WdR8UPSo9KUNx+6EPD5ieKNhi1btNL++oQ3W0+21+p6VDhIN7w7Em3QJALvocLizpgdV762xjge7lBcZvsz7RD4KPyNGzfa1LREcCriXqKCROslgwPW4eDHYxdG4SNR0eszbnfSD6+0P9w6benmtACNRbAMdCdmVNwAckHSdUlP7mHrU/CH4ehrO1gUyic55QchTXhxyDhjyjpTM7KwjWnrdN03xTPtRBhXbQE4+Tm4YRSH/LpUgSYkf9YTUo/YCfewVQX7wKtOoFn5e81H4v3ogCcmJvzKDDbvtjPaARs7zTRwrgoTpJ+U9ff1uQZCuRdr0/apn7zXbth4m6UYHlDYMKGh8IqGKqwa8r84PUDSpflW0sfJ8umCOpOMwqads+cS+2lL1ZKVK2FbGv7xzC3vpNoJwxN0ltSnHHmdeqtmnZLQjjvwCfbkh7zQMgkOyQ3vAME7SHLUbbyXNp6ZzYghc7l9a+3dvUk7BD5oVKou6i5HU92bRKWtXLHMv0S2YMg5tW7Xb5i2f/+/y7yX5jRnPiycTtS9t3V1V/zoYCeGZFbQ14dhRzLUlYUNhM3Lb1EnR6OG9ogf4MVNRg3Je3z5ooABTvyX5T8yzcRKJA0oDwAZ1ReDXFjwKqMAfmDljHtoTEiNrP+qN7P2zhceao8/ZqU8GpIYQkN6oGl6umiTkuimJid9uxSgMFcywR6z6/ZsG4fDfSaG3HwAX6qdg11/v6t6cTpxHLoSyUN22c2/t4//+P8JwLKhrqgzVF6FAQCRAyEABzfvNEA/7OSV3s3zFdwCAWsipDN5oe56zhUEwHLw8z+BliS/WpJJqYYk+4Yt7T7AXvG0t9viPId8SEsQH5FnVFXyH94lrJflsbi3ac9op8BHpWzatNnGJyb9Pg4WM8vdoTgNmJEJj4GBxX4/v4m1VXxzpG4fOfVyu+GuKZfeUFlTCZaGhHGhlFpGkPAi9RY3hQv2WZU3o+Jb1CXpQMxNQhyFD2JOlso++5fVfUs9v9qDNx8vMblVZIZLVbLjoMb4js/0KYCDGkAnURBABAA52ohvjqDyBgmQcIrra/+qtqivxz71D8dbZ0eQXO4ros53xDMAW7lcsfHxcQc8iHzGRBx2NdBRwovcx2ntLM1YzaPTKQgMCipP1qPFgLCzeN63CJXkq7+G/eKyH9tPzvmGlVqsbKBzUwfmwcIWN44GVW36nwLIR3nSJdjmpk/CXoPyUCdGvXmXFoYoGsTlnZW+S+3q9IA9PiL0d096oy3tP8jfXzisMGHNIWorcXnPNt192inw4czm5HXrN7rUFzPNToLvEc2NDwNRiazxo8ear0RuE2LGr5291n5+8a1ifZg/gBqTGL7HU6Dn4OdGzQHAcz/ALoBeGrvS6u8U6AnYOJCB8kCSKDE4X6tbn8ojQwOkoQFYnoNAfJ54pMQR00kHtTBADtBFwCaLS4FIeNE9Y37ewJD0uJd/gy/k6Y+jjw5d1m2feO3xSp2c3XdEHuClyalJK+odyjKUK1/AC8AR+G0uxQA11z3mH66UMWDDJz5RRTs7Ol3dY6bynoIC37gwpXnVLZfZhdefbVfeebEV+VC48osU6EK5g56CkQl/G5Gsnu84y5FXDKm8SvhmhipJdcxEFXXJN3d7c5322KOfZscd/DQ7cOkqP105h+Sp8HFZtOneo50CX0wTE9M2tHVIvXNYQwZg3RPa/nGMj3Dm16Ckv/kqqhcrNXvTFy+04emqL3oNG9qZvRX4AXSAmq4Zucs5gJ+0IsDPv98qdwbM+3J6V2bXgDT15ByIyVq7KRaLq0H1Fzg5WuqP0mCsB+BzIUENp9ZMCPjogBICsEakwkbgJ2CryQG7q7uu0gY/QG/GzwGwKRCVBKVH1oUP3/vXx1uBjfv3IgFyHHRRqVRtulhyyY39qrT8GLhgg7g9x27b0/buABrlzHKMnp5OV2EBu3vKk9uTP1eyl2pC9Zm2crVsd2y+3s678td2zZ2XSTofA89kmKQCZGM5j98dNycPrzphiQodDR8nH+wdtOOOeII95dhn2kDXcleVmTzxrWzY7+MOaX+m3QIfNDYxbiMjo1YqlmeYLI52b/VGgEOHpKH+vn7rkOQzn3q5GzaM27tPvsSaAq2cGDNIc4BeDHhIesEepD/AD+ADIFkPlrC8dNx+SSO8J0XobK3rdJW5PXr1pvUirQB8eibjeyhFlDPqKtLbWJmjiwR88gkAB9BFEpUCzUp3cpddUXSPm/y5d6lP0qPCoGLXdPOaZxxhzz9+dXjRXZCDwQ7qhA4RwwQEYYrKY0NqLLQHrOVhKDeu2z/DJTfd0zGyGiCfzcwL7YAZ9bHSsK3dcqfdvOlq2zS00cERsGwgwsek1880mWFNWndnry1bssIOGzzKVi852DqyXf5ubXpgaI+AD6IH37hpi/fmMYNuz6j3hEImWr7MgnGNJYODfhTOfKDv/e5W+/7v7pIUJ9AD3CKAQ+Ijr3OBL0h4Ajb5IQ0CdHzHdXFXXgCoe5WXr+8T6JUFUNU6H11SHAFej4AvQ+MBNNnXqfIAvChnwGq0JFCRQ5DmBIBIcoCf0qm5FIi0AEgGACQu43zs+oiBr0Z8GT3VmrWqPeTgXvvPv31U9Ka7JoY8SpI6XZpTQwdQSZvjlGLwivmCe4B4V/yBfxyPK2XIUWaussqw6yeerYzp3uS5u0t6Y5/NRV11zqUC6Omci7efKMJNpCCK5Fa9gbuGKZI2PRC0x8AHsX6Kk1umWeaiqoNxU1RexOz3lCHJCCmQFoBBj8/pEL09PWoAD9xZYKecdbP9/KI1lkvrHaNFrn5yLwAFAMriX+UH9GSQ8PQvv/AVr958WhIfK+eD6svBl2rqNinJKKMwYcFzy/okzSDxoQxJTghjcg5Y7NyIgQ8pL0hx2MMkRgA0l+hw93gAi66yuFvsR3zS0w9jWUv7C/blf35CeNGIqAe+tcK2L9RUvgcLIcmRZlzP29d5zEq4YY9BzflE78k1Ju8w0mEBMGO9LMvo7e1dAIP2cXPZM16PeTqmcM8vBrBs0wNBewV8ELNPgN/UZNGlv+0bwV4mt0uK06aRsCQENaeDmbrODgHJ/QeEXzvzZvvZJQI+JDmprgAeR5H75IXcAK8gCSqvDoZhppQwXQK93jxf8cIPYNR76aZYFYg4EM5Kiai6WUkRLDR2VVfiHGtbAZtY4kPCc1VX9wAYY2cOjA5kAKCuqoImY3hIgZFfDJAexqVEwLNmXXqpj//tg2xyujgzicXMLwToxXUQ09z6xS82uMeg5dKbXiiOG/vx/uwY4AhzZl2R6AiH//bPaVOb7kvaa+CL+yxm57YMDVmFMR0GrnG9D5h3+0bBvTcsSQuuDgkEOYuOZQvxYuB7m+YCX/gsoUBNwLQj4CNvscTHwQOLOvOWi8COyQ8Gr0sClqriM1EyC3xh8iMjdbqp900AZErDgQ+JToblLIyN+5e2BGAOfJG6W42AzwFOVcTsLQAWDKBHHAAPcGSMUA9XJ9aZTdpbTuzz8T4oSHRBTQ0SGwPy26qsMcvgFtdPbIjDlYkq7F2dnQ5wvb1I7dTRtvFi2v6+TW26L+luAN8sEXVqqmijY2NWEhCiVsW8e38xMs9xIIwkDBoX44R5SVmoUNuPEe09teyrZ91ov7h4vYObT2gAdjwzktQC2EX3Ag2en0g2bMHGkcUAAP/0SURBVLBTz8ddxQAokkeOtSrxBXzF8S93Kb4DpsJ0K89ZxoGEeOFUZgEVtwKtqtzGS+UwRieQ4sQRn7Hla18q9yqTJIBfBIBhSQvxUX3ZH6o38XuWxnCMUdpqiYYtSmfs9U/ucakQ2hk7xHUJCKLSx2qrL+aVH266CxKdyhwD4MWLh5mcaC+wbdN8obsFfDsCteL0tG0dHZEEWPOxQBr2fUlxHuLs8zwaY+yG8EejZB1d2B8bGifHYzGelKVhChjDdxc8iZ3Sj/94m3397Fstw6kWTAtIowvfadBVqEW6YSKDsT/OaatbV0fO+hmXlITnIKmw7AKoNuqWUDgeyf5l8EI5duPLYZCwItDSCwmQUFcFZJLqihVJ13o3xtqmJWkjBfKuvsRF4RUsSIAOcMGdsVgHPnnirhKyqvLnxdbK2KH9LXvhI3sUd+dsEJcxFKo9lD1AjtTNNZbwCEB43NjOhzudEMuWGK9tU5vmA90jiW9HxLjfkFRgBsbZRA/NSgezYMljtwfPB4popOSHRhqreICZSzNSPdduKtpHfrnR+JZvBrUPIANEBWqE84kY3LhXHA4o6JCU09vJ1ielTzry43VlC3a5kw4AyMSG7mRCOW1LAdCDiQGtZSOTJZfSADdf2iKJMOzaCOFIEfD0gwzcLr/IDc9aYsqq9W577pEpe9ABYfmQ14m8QdC448IdK2UUAxyGMbsdsY6/V1SvdDjeyQj0OiX9hT3abWrTA0/3OvB544kaUbFctPHxCVeDfRkMKlzkH4edDzQ3P7F9lhpWqSXtk7+4w6ZraWFC0yU4lrLM7MXFLnBgJpbDOvArZDm7LT/jR7pAkIMq4RwIuWKAtwA2c8sEe1iPpwAiwA83pLaRSZaT8A0GUpWJpD/sjPPFdl/2Irv+dQ0gmZBUWE5IGm3W7S1P7ZY6HtIH2OJrDHAY8hjni2tcRnPdYwo+5vF8KY9UX4YcUHvn/4xtm/YXuteBb2eE+js5ySb0sAEdcz89eq8ozlPcqANYpe2s68btd9dtFXAAdJKC1MKR+JDmACykveCOaflsblc+qH9+WkuUJuHZloF7AJBZv/jZ4blQpPKKBF3ecaC64s9HjFgD6Oqs7vkimEt7xNIPYQIoBmmPa1CH9RzZ062GHbikYK88YREoNZMfB18lEPIWaG9qifcH4GLQZNKJCQ6k2za1ab7Q/QZ8c4lHstp/YjKsFeN+R0BI44tVz9gvvs5tmPclARlMNFQqCTvlvI22frxmKUlXGcQ6/QfJD0BDEpK0pLyyqZ0ZW2Z7SQFAJL8uWBENkJQlvAMgF4COHQrs4+UNWwCkS266kQsTGJMqM4ALibHMgQTyZ1wvgCHjeHOAUAk68OEvwxIZV31lmNpY2lW3f3n2UVZIszbw7oOSx9R7UC8AHnVVKHTKnnQpj2+y3l911aY27Sk9IMAXE4+OG0VdwMdHYUbHRn09mc9O0mAbYS0ZjXwu3V+NiQMDUqjoiardtTVpXzh7jSWZhJCfj3sJdAA5V1WVJ9+SpnyzSNmlOxFgEIAxvK8u8qfw8W06MAJufV0Fn+F1V4FWkNcCVRtmo5MlayVZCKwyAdlEXHwXBnaVpx9U4ICnq0t6gKZM5Ib0x6zxq5641I5embd6Mqu0whazu0NMYPjVpTzG88LHasKRSfdPHbWpTXtLDyjw7QlVqxX/jkJdwAj4cWW8MFYBcaOB8RoAzNx7rvF93Ajj1517H4ffEcV+IQ2z3146ZL+8teSAV5C+24wALkxsII3pXvkAyLhwegfAyGRI/AzC+PPnAqF++rs7JPEhnSk9qaJBCQ55YJxudJoF4wEU/Sv8igeOka5LdyoTgM4BT26YcCozJ7ogEZasbll73OqUvfiE1dZMcUSVy57+nB0RafNecRnEy1koa+5jtZaDA5DuOjsX0DmLbdpvad4D366IrHM8PntHkRbDoamscQun3EIAJY0UIjzSkrWClBJTXARckeIAS+wxkM4FVNTYr/36drtlNOMn5jJv6xMYiu9gIGBAanNAkzsgGCZB5I+D/wOUs4DsM8j665fElxYYNVkezZe1BGYxocZunap6+hxqEGXZOwCf1Y0AkIMu45lf1iQ7SOqv1WANYd0esarLXn7CMqVQtVoi7BSJy2pnRC7ivCLRxtsJwxe6En6oLPY2tWmh0IIGvl0Rr0Wj3BEFMAzggR2KwztgAJxz4iPRzJDcUGXPuHyjfe2sW9TgAbSUH2DAgVNE8SUuSEUClRTpILvNyUsAwgAkkG5ll8TXJYlP6fgEimQzxXZ/kIndFsOTVd2wIFnh9QfYxYCHfIikh0Tm6/7kH5a5eBQr61GPWt5lf/fkAV8EDfiq8tUHpOUfic/bUQBq3iUAHcDOnmmAjzWQGb183Km0qU0LifZZ4LvPSKXF7GkyyUm9G+37591uUyWpoGr/zP5y4IBPeCD1RdDlwKdfzuQjPiDnwIdfDH66dHdySAFAglQK8Max2bLWtMnpkgNagiUqSoOqY3kNNYgJgOePCGN5cmQmmK1zT3pIjz3xqH5fIM2YYHhqoDgfsWH9HWkB+AAboAfg5fMcJhB2yLSpTQuZ2sC3lySoEVCw5COA1brRor3vlIttrNoI0h2SkUIh1UFh7E9AqFuAjzgOMPKLAWTmOqcmALsQKhDVxJ9wzMU8ns8Xu+SkW6Q7Rvd0ZVKIeJIQqw1Ar2kve9xKe8TKHo/baFUlsXFG3CzQAcKo+NiZnEBqRHUF+Hxnht6pTW3al6gNfPeQKD4kuLMvW2+f/tWdVmjVWCQnt6Tv8qBwwSrC+DSCg4388Yg02RkA2h7o5lQNAhwU3JKuCOvG75tSjVsNuSEstsrSizPGV/2feHiXveD45XIUGOtZpA7AuTQKyGWySqXl0hy+YVY2bEFrU5v2ZWoD371AzJ4mE00rNlL28W//wa5ZI/DDnbE+V06DahsDG8ADRgGATgAf1+2qAnAKTkHSY41eHARVFn+fwVVsxgVrraJ1tjL24AN77a+edKj1Jyaskem0VLIukMsrbFPqKp8oDEf+A3DbjF+2qU37CbWB756SSg/VEH2WGVeOlKJI/+9X19q514/bVLnqQMPML/Amb/0KqkA/L3pUzZBUEAPnUvCfqSIBX5AhmWUG8HBDfWWniEmd7bYXPvEgW9yZtrokzlw2b5xNkypIfW0yVteW5NrUJqgNfPcptWzLaMkuun69/fLKzbZhZEIglrZMMmeJZt1BEPJJDxFq57YUuXsVhWUsDWRFAWyikba+QsNOfOQqe/QRi+zApb3yaVg6I4lOAMpMc5va1KYdUxv47lMCygCvMCFSa9Rs81jDLr1po63ZXLTrNkxbrVKJgC+E3JZmXTjyavWSbjtiWYc98vDltnIw46dQU3nIgU2lT2jsQZFuU5vatDNqA1+b2tSm/Y7awNem3VBNUiVqc5AiXQZtC5VtWuDUBr427YZi9gjqeEC9YEN9j6CwTW1aUNQGvjbthuK9IAI4XVqJubs+Ivc2tWmBURv49mvaNXBNT1RtZMukjY9O24RMabrqEzEs3+np5etpGesZ7LT+gW7r6slHsbZPUxIiC6xZtN0GyXlBu+uudu2PxB/7cg3rSMPIx+5Snj/UBr79kVh3yHpDZ1lu2a4WDkWoVhp29SV32OTwlF35xzW28c5RX6DtcRQ6XoLj1NKNHJYe1GOPevKR1tNfsIcct9oyWTUDSYbOWK06sULj8H3IbXqgyRdGqXLYXUR3xNqDpFxZGZBUXYeaprPiiokhIhyGwQBvPMgBb3g4FtcrUb4HTQj85jO1gW9/JKp8BsFQZVN2y3Ub7YKzb7D1t2y1228Yt+nJaWFdzZoCRcLD3DD+TBsQkUSiKWbn4IK0WVdnhx14xGI79KFL7TEnHmEHHrbMmxNRUvy0gW+eUFgxGoMVO3rCAbhh7ScHXzSK6vCK477328ExmQqHy2a7LJUPZy6GVJSO/8ImAlQYYQFQG/j2M4JZfcWgap3lg+MjU/bVk860W68YtWlJec1mXYyfEJgJspp8kAhmDqwNq8T2GVIijTrLqiXhKWyS8wyTSetf0mGHPbTX3vTeF1i2J6MnEm+7uG16gIhj15DyqY+G6luoV6nYxI1/sKHLfmnVyS3WKE9bolG1Zr3iddzk0LVM1pLZvOWzWUuvfpgNnvBS61i0RP4537HksCnw8y9uzXNqA99+RlR2S4wPUF15wa129o+vtav/dKc1KlJ31PPX5INgxmc1W1JTU2J4RLsdQRZpcXgCH08PX3mD+SUhNDNqKy1LZzN2xMOX24tf+1g76pGrQqQ2PeDEobZ+aK5qe/yum2zs+t9Z8c7LrD4+ZMWRDapDJH2FE4D5iUOqfFCC78BwrBn7zy3fY5nFB1h28GBbfMwTbfGRj7FEoY/UCQhThIfNU2oD335HkuSqCTvlk2fbH864xipTTfGowE3gRc+eVO/PV+HouFPek4cDF8Qq0XWWgEPYO4z8oBIn1UDKuku7GycrpBIN6+jvtGe9/KH24tc87s8lxjbd71QXeFXXX2u3nvEla2282qrFae/EGOlLq94aCXVcuk+pV2v4SEeAiDAOSNemmpdbqlVzjOMcysTAobbikc92KTCZ7/T0dtxdzg9qA99+QEhusC2D2UMbh+3rJ51jV/7uLrlJrbWcgE8sIAkNGQBW9QMUZPE7sQcMkkqjymKTiTgGH/6QHsLBpzi2woA3hq+3+USKWSabshOed5i96q1Ps0IXHziKJAL5MY6UTKJ6Bac23VNiekIwpTqgTH1iCR5IpK05PWw3/eBDVr7pd9asVayZCp8PcKLeQ60H2kGFAHhOXt3UsyR83LhKTOxaerAVHvEXdsiJrwm8EEmJxIL/5gu1gW8/oFDBLZseLdkX/+tsu+WqIZsemRZTqqdP59WHw+Bh/M4PS+UvYnrn1ZhDZGdcEIYPpBuBm4NcbPgTCGLnBOkG3zgRqLYEbsuWLrPjn3WwvexNJ1grhVpM/OgZnmZ4ZpvuOQFIDjTe8aC3SsqTKnvn995n5XVXWKXatLqAMKdOD3BSYK+IueC0A9xzihEjBj1OJeJKhHq9YYVs3gZOfJ0tefIrLMtBkALdlqRIaL7UcBv49gOi56+Va/Y/7z/DLvn17Q5eABvnBSYS9PgcnQ/cBffYxOR2JEJvFAkHtuAR0ob8aC6/yqjnx5VwpFvnuyZySMg9lU/a01/yUHvVO56hECysQGWi4RF79pltuvtE2TMdQV3wxT7mWW8/80s2dcmPrD622eqopkxAUK2AXSTp8f3oUA1xPWzLB9CM1M+vHqBYWLz+mdVNyj+l+i6p3lc+5Im24uUfVefaaRmf7J0F1Qea2sC3H1B5umonvfPHduOlmywhAYxj6vnGEGtMgtwVGNK/9hYxekISWVjuENqBvMTijAPOZd7A+Ah1nADtLjQC/iKpz4FR/1ybDdKsS+NK2aOedJi99WN/ITufN5c0sEBmAxcCuaLr5Sl1tzxm6876sq077zuWU/E2UnnLSgKkPtICwFKyoNKvKg7SXlTZqhEo8MJ2YEW6EXnVUp/RDctgTKk1GnWlLSmvWrXckoPtyDd8xTJ9fNmPv/lBbeDbJ4kq9b5YnG72s5MvtlNP+b2DUzMZ1myx9QxZIJkSy4vBYXIEOjfEdjfGiXDDsW59fd2W7ZjDujxA0trmjcNKG1VGjC92gv99fRjftxRxUKq3RjWaZpOJj6qem7A3/sfz7fHPP9IbUAJ1zBsZceZL81hYFEqOX5W9irNer9hdP/moTVz5KxV9zcHND6NVkFoqAJ6P7NKrcfWK15VU4moQn7i7k9ybQXpHA/BAqmxqzsf+VL98w9mY9PC6zgqAi9Z71BNt5XPeZB3Lj/JU5gO1gW9fJNSOiJHP/fnVdsqHzrWaGkFCYl746JHYnCOhRaivSSGhu7lTYHTuaQDs6DAmQNING1jabdFQzSw1k7bprhFZYHj9i50APiQK7CyOdelPIbgGd9kFyItX5O2tH3mhHXHsCiLqgWQAiYKr0mvTHhLlG5cd9cDyoqZtOPPztvncb1iTRcWqUD4yxZKUUMHUreraK50hiazqp+nLmBLM6qZzMlKJ0xlXgWNKSLyvS5KzRsVa9Zp3aHWpEfAVps4Buz7UQSWzPMqso1622sCRduxrP2GpgYPlws4R+HM23fub2sC3j1JDLLfpjnF799980yoVqZNi8lT0xSFU2hkpT8bXdDnDBzuBmOnVr9zE2Wos2XzKFg12IeDNkDN3PWEb1wwrJLqzXBTcgU0/gB6Sh4//AHqR3cHP7S2B6WJ7+ydOtEOPWar4aphyY8zRrP2B8j0lGnACaYv6AvR0f/sZn7eJC74nIAp1j/QeZs4lxVPv8ILXc+gg6QdZhsRSlHShQ51hDJLUSQAoflviK6RKThCvlsvWLE4iWsqH51OvgQEcROXWYGa/WbFko2rpgx9rh73kvdax5ADPB3z1QNED9+Q23YfUkNyWsTO+c6nVJ5HmxPDuzgRFGNFzsAMAdcPH0Ln3Mb7YDX+1hmRa13TLOjmEANyk0UTGwZMwcmcpIHHVxpyfQzoJV6sB3Dhdvyoe4oGg2MY2jNqPvnYhOZKJd4m0P4C0N+SApEKPpbnR68+3rX/8gTUaZQEhdQXghYpx6S0CQOcLmRYSYSpjmc5ey3X1WyrdIX9J+QmpqvqT3OcGLkry2QQmxJIFy3UofM8iS2YLSlvp8IlSTw8+SPkCaKTAltKupbutsu4aW/eLzwiYEw6+DyTBbW3a5yhlF5x5o13wy9uslZNaol439OyAFEwZ7BxnH9TcAHoBqHCXWiTOSDtIJS1fyFhHl1QfAM7jzBraE9vU+GKbx/V0UavkTrqEU1qAH8/S00I+9NdK1q2ZqtrVf9pgfzrzFuUbdnT5hZdo0x5TKLNWo2718oTdfuqHLNUsCYBy1sowa69ypRKoT4Y7AEJdvd4BJwFTsmuRpbv65KZOxyuaelNdCbla7OKJTNAUqDsZoDDbaZnuPgno6hjZBqce0Bc0expKN5OyXKtuOatYulW1qVv+aGt/8w24IGT9ASI4rU0LnmD82d+tGybse1/+nVWmBXowIgDlgCRmFLnUB1NH1x0bNQqYV8JAd0+XGBlhInbH0ChCmi4duiAhd28zCifjEqBLFpjwPJ8tjvwQB1qJgtUrZTvtexfZxNaKcs84FcrawiD/2p1UOxZhsxWs0Wj4WjauNamAuNVld38Zlva4m8LgPjPuGaW35xTihHgqy2ZVSmjL1p32WUtMblIZA0ACKtRUejGvA9RX6oD6woSxv0y+w1KFXpW6AMvDKkldicokmPdugKVMExEOXvAwMgBlLi9JsUdusnvd4hEGK1CMK8kOaySzSl9qdr1qW877ulXuvGxO/mdt9xe1x/j2CaJRAUZh0erXPnq2S3ulySLCXgAjQElg45MZABe8zL3stJsUKm1Cfbg8UmmpImqkyXTKuhZnraPQYb5sQeFg/lmW0bWVtE3rRr0Hb9XVGGnEbpRGnRm/2fE9xvwajTD2F9yiRi+sy3dm7W/e9GR7xsuOUphZkN5T4pkA6p7SnoYHqAhXq9WUr4ZVqwIY2dPptN/X9I5xOMoYcFPiXq5+6oneI34W91xjNyjUhcIqrVw2F4UxK+RRH1tyE3xEcbYlgI/880taSStd80u75RdfsurQXeqwFE91icrJM2NV1yU9HsDYhOIgrWd7Bx3o3F1ufqWeudXr0EfJ0evMJ23Jo9c947UKL95gd0ZxcsxaxYnw7nxYX+F4H69g4kgireq9U42KZQ58tB37LydbXe5peNApvt731Aa+fYJofKgeVZscatpbXvIVK46pI86J0eTKeq0g5cHoQdpyiU1uqKXu7vinRpSB6dXg8mnr7u2ydE4NhZkIuYUGIT52lqE10OjSAr4ReSu23H1NnwOawM35HRCkAcjuUpHuBZD4A3q4MQdoAsSlB/faJ77zCmlN8cQGz7jvyPPreWs5cDWVeRoqwFYslryMalXJLCqcei0AIGAHYQ9x4/KI3Gjg0ZVyxc/LTYRbDGC4+fPlBogiAeayGS8TQlMvcTgodExJ6+rsdLBKST3Nqa6C5C3ArZTs0g/9hVl5LDxD0ZDwgqSd8atLbQJDdmqkvMKTls6jqvaHdwAYZSCuAJ+/C37ki/fhvZQ4y1UiZ93pnVV2mMmRTfLXPZMsLtHCELwn/myRFMdUxq2WyNvKZ77elpz4Bj+yLHrN+43awLevELUo5vnBF39vP/7yRZaVpFBrlCyVzXuPDaPDzMk0DREAxAgu5c5JKgAi+3GZvWW9nikcY4Chu+cCsM424sA2updIuXGDGpt6fhpx3Jhb9QgYMA6AXCOg417uLe4V3k8LkZTXTNftHR9/iR33lINImde520Q+4rzGhFutVrXpaUnCeiYAB3BUdEWSA4AqlYpf8cctk8452BFX/6SyTbou3ShsTPgBorFUF/vHIBjbuRIWM9d/+3Cxmwraw5JfOjmGITKS8DNdAw4003/8ug2fe7KDU1MAl8wUImlP9Y7k5xKfjIOi/JVMK52xvEAvoXcMYeARgVr0emILr3/yIA+vD9xCvUY1pGuYtWchc8vKE6NmlSIVrr5Mbu4XADDRVDk3le+EVP9a2bI9S+zY9/zcpVOm45QDf+79QQHe27TwSTzTqLXs/F9f64DVkKqRzgj0mmos8qPx0H4AMEAQgSIle6GQsYHlfTa4os+WrVpki5f2WVICFxIGY3AhHo2HNhPHQ4rUVQknZAmTJEiPPIvGqfACTv0Gg5uu3tCJoy6eRhPG+8iTGj/jfcr/xefd7C9zT5oAoAFYlUolm56asq3Do7Zh42Y369ZvspHRcRsdm7CJyWkbnyja1GTRGpJCi9NlB+VKWQ20IvUtkZ5RcQM58jkBBrHheTFhnyvVxXFxj0Esvs61cyVeDLKxW5wGu17qKh9MrRZU7lKlacMjIza96TbbcsEPFYfOIy8cUb1Tzl7eQcoDBFuqPAAwuMmO2psB9FB/AyAKbpVbgDGoxPVyySpT41YaH7Ga1FjPp8KnkhmVhtLhGWIOJkhQnzO5DudF3FgKo8T9eaTN7DFqbU3I2hSTVSeGbOiKX/vz7lmN7z3xlm3aJ6hll190i00Oq5FI+gJ2aKdpJDwYT+S8SIPA6M8bXyZl6YJAK6fgKVbcq5dOB+kPdUpB3AB6sUTgjcYNoBbSpKF5egLCMJMbGnYYUyQNpRmHwY02wZ/S049synEia7ffuFbvMOH5DTQLNjsiGiKgUi6XbUogt2nTZhvautXWb9hgGzZttKGRrbZ167CkvGmbmJhwwIjH6ZDM6nXWuUX7iaP0INwAnPg9YjDCPQYkiGfjHttj2j4c19gN4hqnGadBHuK0Yr/4SjlQhrPx9bxG3XLNkm3446ksBLJGqiDJm4NkyQvlEsomLEAO5a5gMuGd4IuWKgJ37N5BAYBe1y2XfhuVMsK/ZYkrwC0WJc1RW7yPwDTOryesuKlskB5ZGOiTYxh/nsDOj7tq+JY5YLMhIBy54kwrV8vqY0P5318U57pNC5qQcJp26uf+ZOXpkne0PoYjKYoeHL53CQADw+KVkTvLExSGJSi6kwHsBITeAMLWNgc1GoLsCDKML2EAPrfLPw2TE0ZgGfxkuGc5Hq0meiaNyQ354E9Xby/eGGkgTdu8bsJ+9H+X+lsFmgUTGj0NGeACyMbHxmzLli2S5Da6NLdx0xaX4sYkzZXLAreqGup0RfHCbGqcRkwxKOEW2+dSDDzQXNCKw3pZzonnYBLdx2luH2Z7N8LFz4lBJPaP04jd4is2nzySqludGLOOW39p+UZJrur0kKz0voEErvBGvSr+kDTLdjOVP6oxy1GQDH1Ru4OTnocESL2pDpsKZ/WKOijAUfkjb3LPWN3Ti+ue5yVc2gvvjhTJUVdUeKjzqExkUkj1AlokP54Ff03dfrlNXHqa/Jlsuf8olHSbFjglbOu6Sbvrjs3ivzAxAMMHhuOfn9CwHHQwgRedebHEfs4R7hbuw5o8DKAG2AFykZF/AMLgHyQ62kfkp5sQj+SUnsL5Vc8LqhCPxs5zPNss8rfLz7tJjQvVkMmGlFWqNStKbR0dG7UtQ0OS5tbbZgHe0PCwjY9PSJ2ddjAE3Nggj6QWq4xeBvsgccBrupWy+przDTwD4nxwLipPrl6P1L7Kms8J+Hgqa/1UNjV1lAAc9ezhqCRCY0djUHLUFYDnY4WxIS0PSTzqU/G8rkkLMGT5FJMqIWzIB+GC6ixLJIHKSq4FrkNXnq1nznZw9wcpZ23aF+j6y+8SaiAlVMVRQaoKqosYXz2tA4zCwddux88Zkqvu54KZ3GOgc0CbY9jkDrBxTUdqbQhLPHg8qDVxmkEypPHA83InE56RkBdXs3RFSvGZTLW4sU01u/OmTTY2PmKbtmyV6jokaW6jgG/MxqWuliuoq3U3zBJjXKVTXExM8f0+Z/THrgiWC5Vv/aPK0Ls5L+sATF7JKgGuNHHxhe6REsEXTmCmvOo+u44J4R3EkLyoGPGSg5VAzDBIag5yeq7SoMPTb4iHlInkFxhAfgrvbvjzfIGdDOsGyVbgP+UTlUDplbbcadXR9f5u9xeRqzYteErYNRevNWZNqVKxlf/x7xcMQBRdA38CRgDRdgbGdeaNAC2+nzFxmHAFBFn3F4AzgGIwUXjZA8jKjVxxVT5gPNxRx8krfzA+e4yb9YSdffoVLs2NT41LXZ32AX0mHZAEkWzmNpIYyGOzI7d9yuhPBWDNkdssMbKBDRNyB2T8zf39/YrUFi6qW9W3yt4XJHvhezFaTeBXQ0puSkpWmo6BAJzsPmwBoDmoRVcHPALJOB/gR9owlez8YY8Az/MbhVEmdB/4Ansa1Vfhm+VJ23rFrz3s/QV+5K5NC5XUc8MnpWLVbrt+k4Al5wzpUl5kXPKC6bmXPQAcjIoUGJgwDWDpOleyCybyc1Bzvg5uPpNL3NAAHNRIm2dh5jw7BtPwfIJzxQKDY1BxYnvwZ0b6tms22XS5YglJHnU1TNYGxulCNBDsO2oosXtsdkax3+7CbU9z48W0I7edEWHicPH77C0hQzU2XmtJJmkciEJ5UJrUKwBGgQMssyeycE9cZm8pS+pFzoAPayyZ7EEFVhgktLjSgyQIzyCxBRBDBXYA8/iz/MUX9jxF5wXSYOyOQKQa8kGePJbKwNOQujt18x98UoZg0Ty4/95XRC7btADJG07ET/Vyw6Ymy+7OgQMxeaOK1F5nTDfBHYM0VpUkNTosyWpkykZlxkcxk7qftAm3T1lFqqVLdL6GRQmgkuqKWwBGNSU9Q1YHyRg4eRYMFgOvr/rXX1j4q4bG+i7AW0xOY/CJD4kvTKyMbZpW2jlr+c6IP2dT0pt73Z7id/TnRkATg01McdwYmKE4HPmL7+deoe3j4Re7zaU4nblx5xLuc83eEN/LqG2+WXXLfG5M2HjnyE7e/Kryc9CjznTVo3y/rgANUKR+ODQAyGNNZbUqydrrJiyxiWdwmZDwmWHA0NNU2g6OWEMdAYL+S7pR+cB/uHk6Hpc8ka7UZ4Xn6Kva2GarDEt61TO95Fn9fh9SyG2bFiDRUKi+pl1/1VqbnmCnQVjvBTlzKYhYze/hvcCrgRFnpDAWHtcziqeeuZWRZCWG5CPibNL1U1IIJyCLmJ14GBpESEMhkP6Y0XU/pemPZMxOFowywmQDux8aTb7pCmtv29BDnNn8FqcaNrxxWokzGyu3CBzujvH3jExMuMfXuWamXGS4n3vdHgzj+9hvbrw4DPcxzXWH5vpBsf9uDWEnt1pTEp/kYUYLlBiAFucHCU1pR/lx3KHXcT9VSTqMwTHjDxhKqA5pYpcFAGQpS7VSCou86cSof/4AP6/7SArkubLHEiblRzcmiz/byyO6ul1pBODU8zwOqaq+J8dt5MpfeRpp3kPX+5LawLdAiXPyYFZ6xo23T0gyEsOiPsJIjnLwTrh6MGra7fhHDSSyu9rrqm+wM2bHMpcEB0xGs3H04ExoiJ/dIJ0hMbqbPwt+jpjdw7BvlQ37VavWy7qyhV55FkC4FBSBhlOUzSh7/l7Nqtl1l9+hGK7IhXe9FwjgII87IvIcg0sAcQotuBOHHR1z4+MeS3R0BDH4QV4Oc54zN17sFz9r+7B7QrXRNZaoTFmdT4Am85FryCdA5uDnJUdlIdFx6z9h6MB9lG/VM4CJHUkbw3YzQrKNDumvXK54PCT7poCPRc96eU8XiQ0/gDRUPHb8oneSHXAMhntSxnCJpD8Rs7vj150b+SDtke59R/dt6m26byggnltZq7ZpzZgEKzGhuNt3U/AXMVSwq6LVvYr1nF/dVW5BBaaBx+CHqsp9uLJ7g/G8dEZu7LZQOFdj1WPHEh9HzKMCB5WoZdVGzUqVsk2VpCKLmZHyfFO7/GjkerTnjQXSsQrEPl+uvNFMvtUAi6OKk5Q0GrnfXRMDTEg3SGeed7lxBdAw2HkPtvtxzcitkM/PXPO5nOV1LRQKHj6n+46ODjeEj92JT7jYHpcVz46fG+cFA+EW3+/OeD2O3CYwo2xmwceXiUT1D38oRb8P6qxc3U/hk1lCW2V63CZHtlhxbFhmxKZ1dTM+ag11VCww9lnzRlggjiBGzrPZnD8zqMvkKapLPQMQ9WeRp0iyI2/h/L1g8MfPPfmXYS1pc2yD/JH2Qrj7ktp7dRcsiTGlilYni/aOv/maDa+Rqksjc6lNDQ3g8vE2sWAkmfm9QAq11AFuDri5lKeGSiN10MtE4cW/+U41/K6Mh/fvZ0TkrFNP2pZNo/4VN8YCMX4CCwZpqB7UXLaC0XBoRCzDAKT9wALuaVD4KwBhGGjH4UGPP9Be9rbHCjwrYtTooXeDAtjQIAOwebtTGeGWTmccoPRAd2NjfSYjFV+BsgI2YIUwSKyAGWkgCdHQuVJWpOfvhhqvBtuQekh2w77flEtNlBVqIxSvNQx28qV3RsfcQyLf5TM/bI1111orjUTMgmFeSu8BAAFKksyUsoSqsGQEN8ZkkbJakhJ9f7bisKDY4zmRBoClsKwR1JWhCzouLzelke/qtM7ufmPolcmJpqsadCxIvqpLqcfVyWFLulQpN5+YYl2lwkV2TnPxXSUq06Y6Sv8wkvxqSvP4j16ghPU+/h73HbWBb0GSOIQeVWrg2FDZ/vEZX3E+cTUV6UIMjUQFvweA0z1ARsPPMiEh6cYBT6ysQGFNnhKQW8YBD3AELANQ5DszbgA+AIIGEtRYjh9v2ub1QwKnsHuEPa+Ankt6Yq2GwIHsAnwAIo2IMHAdfowx+lIKn8RQI8OP8HIbOLDP3vSJJwtsiRyklphdUb2ZJHHpISLyCthyhTICLJdEFB/QAgCRwBzYlE5GdtLj/UM6kTRyr1N4X/IWG8oO49vCVJY1lVeN8tDzuadseFPAhHyRBnukFVXl0bSpU//FMtObVLQcRqByjsDOZ1yBKJUBkwd+jxqqega4OD9vZrJCZRjGZAFJyldhFD58djSUN08n8wqpe5VxR691dXerjAWWcvcDCBTKOznZ61MTZqXxaAJLOWlWvTPBTz2C3HV1nsAt+GFvyE9IaEe8/mTrPexRSpo88PD7huDkNi04EgD4NWnFqZIzoBMMzR8cEzlh8Rk2ObnRH26BqQA+pQIXiNnDCS5YcccE5g+SYgATGiVqT2yqksaQfGB80qUReBqeqJ7gjcgfFq78h1u3q3kEa+wWk/I8MVISeHEWYMgHIEW6AHBsALFcLms9aoyFQt76+/psYGCxLV0yaEuXLbHly5bZ6tWrbenSpTY4OGi9vb1BPe3s9LgAoa9Fixr6fUOhDMh7yG/OOvV88rJkyRLP26pVq2zFyuU2ODCgdwBcOvU+OX83OiM6L0GLQEmp1aYtWY73M8ttu3zzLv6djO1ex1Vh6l7lNvuuAkD4QPfUVRgfjMrbrzAIUqLSTCkvubxLrvBBPGkBf1HbCSS/pgBsBjjFhFEYyPOpfBGP7CF9+pIXwvAM/Y2vv8XzE0W5zyhwZ5sWHMXAVy6pFwV0YB7cAUFnKv7Dn994Q3DHbcjTkVvM+DApvA7jOsjIDemjUilbsTjtYFeXpBJLLp5clDSWmQYVXePnz7jPAHLsF1MIFxPPL05XbetGDjkNgJfJpC0vIOh04MoL3Aast69bwAF4DNqKZUsFJAE4enoEhPmcgC2M3c0HmimD7Sgu54IAsVuAt3jxIgH2Un+nwcHFAshuuXdJUk/6waTNaamStbKkJ8o1LtAArEIoL+LgGsbWYoDCBDvlwVWdWeSmyOEqPwCPM/sIg2GCqymT7ewW+EnVF4/56dIR+HkY0kGak6QXTm3GnTSiZ+ka58H/onhz88pYb2Po9uj+viVy1aYFRzCN2EP/pemKmAimCuwVU2AsLNHF/UOY4IfUhzSInxIKnvB/RA1Jc1UrlUsOeNWK1BLUmUi6nCt9kVxQmSJJ0u+xc0P6wY0fdwvOuySexRl/LGDuU8Pv6izY4kX9DnJLBgds+dJlcu+zwcUDDoSM07FMY+a9I4rzu5CId0Bd5xTmnu4eG9A7LtN7LxMYdktS7PBPfqL9B1UdQxwWeUPYY3ADCIMdeYprsDtFZeVxFcZVXz13Jr6kMKQywDDLl9eyeT0rhGV4wk+4QVUlDaXJmJ1iRkwU13UAPGc0QoWLssAPRMxgR3Isb+DbKzM5vM+IHLZpAZKP/QhoOJ8NvtqW6QMjOd+J8WOK3fHwP7+PTPj3CYeaGLgkya5YLvoYVJ3xGRGN0cf/ADwHOpKKrh4bwkZeuEaJcufh5rrD7m6L7j2YhyNB2g6g11noluoqoFu+3BYtWuQzp6iK5IWwseTpOw/UCLFzrUdSKWOKCxH85lIo75SkPlTjQevr6vABAsrN/SJwYVYdyKAIgTkoKlZZwlCFl69AJ8jqlDVxg6ofS28YpP8w5KE6F+DlOroCVul5SG+EZbyuVmWoIxx80OSUaiBFAT0sRj9xujO1rXv39/sYhIJfQyp8cL1v66wNfAuUmKhwZoHJfAA8osA125JLBYGVYDo3zPARN+IANqtXxcScgoIJKm0AESeFg399okTG1SpnaNIlEU9d/4FhXRLBhWfpz5+vnyiKSA4E548wUTjSjcMAWhydhIoH1SWBeh6LRT9klPP1OIMPMzk1bZOTRRsfnwz3k+E6NT3tR1jFcZBSHBDJ0AKikFvKSUAnyZYS8VExAZMvK4nKEJAJr+aFK6OfgDIz9RHSwR8DkMVuAjTszluMHeqazljWQY/nUDdyI7iHiMCvUbeqtALmx0KaIb1g96AK7E+fBRz8Zm5E8oZj6tWyRwl5uu9o7qPbtOAoApId8Yi7zXq4zZnPW4Xfw2iAgJ/mK1Bw6S6WlBQ2Bq8QWsYZGZahcTmnbkOBz0Oj8kbIeI+nQdgYbOQnaSJlLJ1hGY0alMCOU30B1TguTQQhpVgScAnEAshxmOik5xVQiydYADZMmdOC9Q7T0yVfQsKVxbez/uGwUkAQO++9UCkAFGUVJD5mdL0M6ZBUzA5sO6C5nWQIsV0lxqS0ALsUoJeRiptgyUsMsKTPc0gh5aBXKU5J6mbYJfiHxKl3rjsh8YOnxR8agOyc9Rf8wgVexMCXdFrUG3Vcieo9rn+usSFcTXVLvJ1RG/gWOIElO2NyKOY7eJRwhGepQb2GmlITA1VmxmpiVXEG9AiMEfEE/8qWO+H258+cGw8Tq2CYMAOb9bE4ltOkMhkfkwuNNVpH5nmLnqv0aaS1OoxetXKpLPVbDC+mj5k/gDWnKc8uDcEPQMM9ADoNoS53JMUQPkh/Sk/xCb+rBjJfyWslKl8/Mw/VFLWUJS2S0lT4Kr9QR6Hed1xn7ueWmR+/sHcjnevwo+T9EFKAbgYuUJsJq7pqNqxanhbvqOwrZT0nTHDMAiOARvzABzPP+DOK3NEwlGYlqjvqis6OuqPj4+odmV+L7kY9IuHjNzk5FdxlCBd3cjFfxxS/SZsWILGCCsnIF/zuhtBA/ey1COAYx8OwMJctTL6eSiRWdgaBSeMGg2HzOsxDuB2BY8xS8DY9uKusSHa6AnTpdNYy2bBYmO81MH5EJEDY0xCFRbzBzi/qOEtUpphcAaQd5Jhh5uNASKbm7gAbIMd7xeN7gKC/p0AdwOTUkarCcahpSANwrKnhhIZB2IVEsyUVgZpABgmN8bp0inLOukqsivBQkOMOtRNjj1vim9gfzGRMMWO5QgeuvuvHnxcNY8TEY2uqGxYrU3fVBou0KyEhecY8RE7jp2wLfsFOBxcNUeuuYRMMUwi4ALFiESmOTo6OKnSC1BsgR90HN3gj2OEFAC90cMQJEj+SfswTUBv4FiQ5G6rfTVpvf2DOPyMFAY4CMwvwYC5AQcZBIlJpPZy4LoCcUnIMlR0v+cfujKbTwFhozAJlFisH4PMkQlyXQFBfwxYw3+Ylww6IrECPBgU5o6tXJx2e7YDqD+GZAUx9aQ1LMxIAbWtGIo3H6BzgZMJBmgF4/V5+IX7YKwzxDi7VRuoSJgZK8uHAqYYyn2nbGo6AxIss2KPik0V3et+4w/FPEEDUjVvigCKPNHsfp4mkmOW7vkiPuk8oHDs9AD6+jBdnho+Dc0qMM4fzCcMm4ah/As3mKb544uEmcgxhPbTqMSRcLCHtFdVRAWgVvyLVsYTGpXS5UZcY6hv/uE49Dp0kdhkkvljiBxgBQcK2gW/BUmCcdE49spgOZoQJkLYcPCIACd+KrftavHqDhadsG8Kd+M6KImZHCQ8jxlc5R+HcTwyvpOQBoBCA3jzMFNK4ULNQZ/kodkdHZ9irijorP7JHfJ9hdWAKDSOgqS7cc3W+J3B4F+ydfRlJmwHUkDpDtkK+Q15nDeTuMg6AXOUe0grhsQN4mAB+4RgmpF7fVjXPiXeimLyodMc7Uee4xCAii3zYdUMHlHMJkOGE2RKKrzKKQmwmKYjloJnJyRS8rFjQjDv15l/sU4fkzxJP8dU1kNEnQYhKeKVTlcoLs3i9e/54FHnlyAnqnx07pBnyQvrMM7N7pKZI1Tq7VwJwAXbeaam+uFKf1J27ywB0DoJycxOBIWHxxy3WCgC/ahVpv9IGvoVJsAlV17BCZ4dv6aLHBHziRg7BWN7I5RSrlPqfoXCPg0xk5zZ2xzTF7LP22VleuXgcZpfZGtZRKFh3Z5flc2E/K97ecJQHdnaw7svj6+pnvcmu6M7u8TIM7sOP31rPgIBTae2JKr83FPIVDA2Fd/LGw1aqeUoOHiKwIoISlXPsuh3NuIcZ+LQ6Iw5aCMMPqZkiDqRyUHDvMOnM5J9VXfKUJOG8rhrBLjfHKt1XpyfVmdVCfcn4E/VcwI1vF3PIgYMbwQWSDqwYJRA6U7Y0RjxJXP2mVB/JVNbqEeA570Ym5sGdmbl1isEt1GkARwdCB8lw2kwb+BYoqbr1m7R8Z0rqrnpnKt95cFsmIJxf5YlfHNetYnS/93hzDf5IgbKTDtIe8f0BocFl09kZVRbQYytWCCeAY8wHxo1MkDoD8Ll6yx/pkZj+/RI9nFsn2Q9+0DKrcz6VD6bfexTU96hc5lznM8XQj8Dla/AoKzf4bJ936pWukHfDyn5kTopRpxQtDQpxMcEOsJFKpqNL4em4uFOHSgIeTp2Cd7ACtuKkNfgkpLMPsuXsE+nDiFqVGoyG4dqGgCsAnedIISnvcPXAInzSPDaJhA/Y4RXyCDnvzDHbE3U6tyOI47pR+JCHeI90W9VdsAQDAlwpqboHH7ZCLpGaO7fC+dMV4her37sTbMo9jSiKB7BBusAkcTqQLzmR6sSWqYIaUFZA599gFTngOeiF2WJOJ4m/5hWYeJZhQy/PI0g7PMNV1+jRMSE1dizKyD182/bepPi95hqI/M13ommnVQduifIdXQK5u8qVd5H7DBaoPFn0jXQeL/4mMFFdVVYiaWbdVa+SrzyKVAl5UiYy1J/SbVSKVi1P+YEJDRaBevnxPKQ56lhxZOqRhOXSmtc1/MEV6S2Us5c9z3I+IFrdMoVOniYpNM54oBjYtge4XVEcjrcJz5/VWNrAt0CJ2VyAqqKed8lBnapkOUpnYVYMLoKlnbGc2ah6SK60B+7xc9CL/AkixiC8My+EvxJGmuMkEwyNhnYSMxFjd/6thhpjLpFKAeAJ7Dg2XsE8bbWLkBfSjVXXaPU0UoIPvevKa7ib2L9nSVZp87DY9e7RjhrK3EaEOghxjP58plBNUgkLPaGeVGqUG2vgqEOXtrzucCO83KO6JC7ujPdRjwyLqGDlwnib6kv3OYFOnQrzdAAs2VVXHD6AqqpKturUuKWUGPVPqfEM7KptB0aIsD4Wp/CejoOdEiUv/MsO75EldychATPyZLZvmaqbZ9+7FOcz2MNAUZvmOTlzzCEApzhVtOHRERseGrVFKwqSvlgLx+FEgF9ERIsbvTNblI7qH0b1RsE/fhFThK1Kkg4kzSEddKox5CXhhdlB0lBcGoLC+9idAK9SC2MyzVokFaixMBHhkh5G4R30ojwENTp6Ns90AA78H4NuKpO0Bz3kADXQIPXdE9q+/CAAL0iSApJIAvIj2ecpeUNVAVG7ub5By+QLyjmSEnVBRxfssa4Z6pNaFvkP/iFMSuCXy4U6DWXe8FlcXw/oSURxPXwALsCxItBL+OSY/HmW4jnoxfUrE6R3Hog7YQPohXxE8Zy4BrtzrFsVp2eVPyvWJu4N4h3JA3UMwX9t4FtAROUxnb9582YbHhu14ZFRn7ZftFRMK0ZJJOoCHBpvUF1DnBBv1uiev8g99IJq9Mm0GoQAj8HtDCcNF2Q6nAEJ42fpAWiRYS1cXWDns2sCP0CQj1TH4cTzTiF8xPwYGkh4eLiP8sozcJ6hTNoWLdF7yZFzBu9tiqU9FlVD7AG+t1Xqe5u8AcskM12W7Ozz9XO4BNkr9g0gGAhIAWwC4HhZyh8go655d5+IUt1nBYQe3cPLonpz4CMNXX0yo172swDD0iiALRjSdzvh/V7xI1D0VQS44xbWSkUU8uo2zxedtrIyeJh/c4Pg9xbFScV1Tj23gW8BEJXFYszNW4Zs/foNYWX61JQzDMy1aFmX5TpZ8yamVtggyQEooYdzmmPn9OMZbkBGFLih+mTSecummQFkhWCYTY3X7ZEmoBZAD5UW0BPYMabn6q4YXQDncXQ/0yi8qQVw45H+WLIXuymM59PbrVzJv679KxiIl6QRRBBi3auElIehEXDoAacsLwSimJLKa3bgUHVSXmjuOFed9CslHEtbDiTAYwCg2I0hjFQ6G1Rc1ZsqQ0XtNaP4wc7u3Vq5aPXytMAwTFQhxQVQY+Y2pO3Pw8ykj4v+4AHPTnBXRL/HOmNRfKTGprSWzOLDVOfqhD3Ne4+o5xj0fK955N6meUqAzCZJeJu3bLGxsXF1xC2fnmePKxIXlZnryNjKg7qkalKdgWGcySJyRgQMG2JNrrjpDybwLWRqSKHh04IUrBYGp1Fj/ZBRgZ+P5cmENVFhDA+wQ5oL9hCGcT1/hi+DCSBGmv5M8oHWymMUhqYylwiKqgQddsyAsJqP+6ih3cvA5z2+DIeQ8v6+5jA6aHX+UlxWKjV1Ut2rj0Yo8zIFbKBtStPdgotbZwBH4VWe8ZAC38/w5SsqD0CNY+FDnZGuAKlW9m9zIMI7OFJvGIUL1RIBnxscZk30TSt5BUv4tgq1HsahSctziF3PT+R7LFXotmpLANi69xeUx50dvN4GvnlM4xOTtmHjJpvUlUWXMCRA4+v1BDI0Wohj4lcetthBcJb5YLTIGkl7QI03erGb4M7SiWiBMX4R7wJi9OaejIhGxekbFaS8StXBFhMDnrenSJX1Xtsbha40Gnl6WriTYOwXXbmPHxTaDfKF0pX9Qcctl1sAz3gSZE+JtD39mLDL8J68L+WGtENZdHV1uX0hUHinUJcdBxwhmyQwy1qKcQUVIPVLRxG/qwMSZeydYbgilcE7wDydVQrwl8rLx37gFy+qpiS5iJdqJWkW9ZpL8yF90uQZVBh1G64hYngMgBlyGfITOrMIIGOSEzlOKu9eL+Stc0B9M4egigta96xOSJN38LQlGfswjiQ9DrOl/tvAN09obmNFytu6ddRGR8d8sSU9beznDAkJEGYaty5HHrsKNpOdRsB/iBPAIwSDDcQCavCqeMZ24Ne6FCAFcNASYwbwgrcDyNbZ1YBaKykvHtchXQc1rhjyhzsSn54V+/nz5YajSwlIe+7OlQYi421GbtEfYJTrStqy1f1yp6Eo/3Pay57STDmJYgmP3h6QC1JuLOn9+eGl85Xm5rNr+eHWSktSk2SkGlBZyg/pmOKOOhTnjwgI3Ro8wz2VrCiJZJD0/eNDnjJ26pD6VmdXLilsUG31I54IExaeIDwmt5CrcB+nH/zjPMgQH39+HYwFznomsRvix4bykV35UN3hLkBX535PaOa5IuqeLZOh/sPX8drAN08IpkaFHRkblZS3wYZHhrfZVO3gsBMDOw2u7rBsnxp1vDXJx/ECg/Hrh03C0XApDUj/MTjNDFTrUX51Bm84AGNclY1Mk6+mMXvLR4GwK2ysBoeZXKWnDJEGafPwmQMO/HkAmcLIPQBtyCENgDGopNScgx/Sb/lC1uPcHVDaPg75wA0D83McPaptZ2fBpYCFSOmepbbo8EdK2hOPtDiZj/IGNgLAeNlHFOohgBSdidc5ZSs/JCFqIAx1qJy8TqhfJPyiNdh7yySKMwcTEEh+XsFKLwZVKhE3nkm6UR6wx8/2cDyCexm+BqjwDWRPpL5sl6WOepJ/iIiTt5PGHuC7R9vWN5N2QcWlo8v75wiybeCbD1SX6jgs6W7jxo2S8kb9NBGABwaE5jLxjqlh+Y6sPexJK31R6dzw2OLDAVAZZ8EN1uQqhgSIALUY2MR8jPH5YmSY0yU5wug61yiNhK7BHeYOeSV9V1ElTXpWaBCNADAu+W2vuhKGBqfAhd6CPeWFx8iOSr/tu9xdiiU8enokPhi/p7vL01+wlO20/OGPU+NWBzED9AAXdUD5y6iynYdUhgGcuEqykx2AU2QfPyVcDIL4M64LeNVL07qn4/UK8jRcSnfJMqQHFzm4Oa/OmcHdxqCFkE6I625OGX9OtlG2XM8Sa/UfTADPS1Jp3V3y78fIUL+xaouh3lnG42H8t00PCMEgHLAJ4A1vRcKrWbWCKgFPxswc7LsyfmyQmPf4ZxxsmYIYVKxD2jF/Oe8Rxq/6AZgEcIwxO0gJlAAv7Eh1MegxqVGvhgkMX7MXgXFIm/C6J03ll09GxiBJGyAuEp1LezzHHxvi0TgC4IZ8kibHzOtlrGtZ0lYc1M9bux9Eb313CMaH4WMVB9Bj2QpfOJvPa/b2hFQ61nfYcVaTxBRmbylDwAcT1bMbhaWCYjcPi9Qmu4AurhNUWHhJrroKFqjzSinEJY7uqVjCuarqQCaA9PgKEwFaSAEDnyhPXMmX/F2FJg+gp+KR35RAscoa1GUPEQyKx5QnXzB9N6HJ24TqPZbyqH/qne+yUPcxtYHvASLU2PHxCR/H4+yxADos3wgNPm700Fz79oSfmrdqsmkrVi2zE57x4MCsMIAY2CcM4F2lH8DG+VeMFe79ufgh7XkeAmNjGPzmA+KAooIrLbFx5BeMnAFKB0SlDZjKDUAly2HcLwAlD+bZvEl4v9AgPH1cdU1mknb8Uw+Z4UrKAiJfe0PEYhJjlvHp7QG9vHV0FNxt4VPCCksOtu4VKi8VuEvYlCllq7oIhU25hXKmY/Qydy/ZZSjmEF7uXofM6iI1wguSuKLyp3qwuRFP+WlAxNYzsXooFhz7WlKVLen5g2SiusXwzMAA5C34MT1j2R7LHinplWcqNYXU5e5NbsAzcb0j3TnodXb50WgxP0Ft4LufCXAbHh52lXbrSFBrA1+I4VQx8TWupLl2yBk1CgOTsLuCyu3r67XlSwftJf/4WEtnw8LfmMFhsDgefzOgRc8vSSuAn3pbVFwkOwBPYFd36U0GUIyAMQY9V3/djp8ajYcNjSyM3YV05kp1uug+vAO8DegFMCWLSetenLeHPHq1u8U09923p7l+oTTE0HKLpTz2E7O3GLBDygP4wpjWvkHJdN4GHvFsgRaAoUJUAQAePrxLoVLYcbmr/lRJoa683vGPJP0I9EjHYcdnWgWs3X2W71lshd5tTV6mo3eRdfQNWF6m0LdEZlBG9s5uB8+kVypZcObWMwL/hA4vuLUkr1pTIKW4qZ4Vyk7KtRfeIz6bb0cE/+A711DvnEBDh8fVl+mo7js7O3xcD36YS23gu5+IyhqfnLT1GzfY2PiYjU2M+3cBvBJVaVz3xKC++ZloiaYVOrLW3dtly5YtsSUDS62Qz9jAik47+vhVYbZO4Rm790kFMVtsZpeaBNCblfZQZ8MVN8L6hAYgF4WJDQzsqi7pCVvDMwAz4sswrCPm9XzzXHjd2yHxFA7DeI4ck82MJbJJO/aEVZYqMKvoskgouF0QacdEGYYxHZapJFzCYxID0GNsj4Ht7Zl/IRNvznq47mOfYclstwqzZgjc6WbVy1Yl7XXkaq2uAJoXPAAZ1R8Vwkk6oYOkvoNfWuVIyBYTZQKjxhxjKfGVTFOmleJ7u7ITjk9dprL+wXNyNwt+5DSovGi4YqQAVtQdx1oJvNOHPcHj7y3F9U/dU7fUP/UMD+TzWXV0WQe9cIbgttQGvvuBmBkdQcIb2mqVctUq0bHpMZhBVN6emHjcqqc7fEh7cEC9cCFUbsu5LmWve+9TbLmPk4VDPJ3HdReDkC8uBowALQzjcW64F2jFBgCUO4nM5BVeJr4LkmIoOXlagB0NTYDnqrE8XJoDFP1dZcc/eAWSh95KWW7a6iN7paYfJi+p5kgCe8iacbnEjO+Sng9iw/gFl/JoDITZl4hSYpdOrm+FLX/UcxxAfBxO7vGYX6h46oxKCff4YXegU2XSedFL+Tq9KExQSZGq6IRalk40ZozxQaFGVaBWs6SAizWEKewCXNbkKVGlFZ4D2M1MpOAhxdbrm2eIgZotSWYrjrDCoU/Wu5D3PaO4LoMQQHsIY7h0dpkMn+HkINyc1//O6r0NfPchARRsLRsZGbaR4ZGZk2CpfGcqVRoVE4PfrohwnGzMgtslg0ts+bLlVsgVJNqrF1Y6JBH2tCasf3m3vegfHmlVFp7KQ+wtXgsgx19QV+F/evwI4CJV1cfn4F/UVCQ9Manvz6RNyC/E5Z54MgCm3JjYaNVkdPWenQkTwsHkuiV/8XP16+EcUAXWiWzdTnzJsdbRL0aWyiu5kxgyOyfKIwa6WLWNx3SQ8mD6juhD4/siASUQoLLsWW+wdNdi1XzDquqUUgCMF3RUadR6BIbUCfYmi5Qd9AA8KoeKD2ERkHxBMxKZwMwXqEfGv9PshqCACjkJdUW6SfEMAjt9cODr4I+E5zxKvpxHZFQ3haOfZc18t8CTZ+8Zed3LUOeh/gG8AHx0ctQ9Uv6uqA189waFet+GAJONmzbb0NCwjU9MOUhAcQ8EUzgTOnME2hkAUrm9PV1ulgwOWo+ucToQtrn3uDzmGYda54qspVnj1Qhf3E8gSdU5dCD07s7vNAZdQ37Cq5BThDayzDY4pD7C+6ytULGuRsPVx4r02BmVWX+u6ioeHyH38T33U1qSJr3nF383BYqM77HnlHGl3qXddsDR3coDqmhTDTcb3knGlyboKs+ZK8dH+VgeV4EfTI+El8ul1TF0eOcA6OG3rxL7bfyP8ukYsOUPf7qrli4x+ziDyl/l7TxFBVCz3qNRz8GNI+PZ/UFYX2YC+IhvqcAZSY34cyi4hz261BX+sQrrYdX5IgH6khec5RaM6hN35S+DxEga+Q5rLTtG9dQQZ/65qhvXPcb5N+JxFxiiTg/pHgPgUeeM5W7bFnZMbeC7Nygq5xjI+FbAmjVr/DABFiUDetuyj6JsVzlxxcaMEhMSCw25v7/fJzDSHFO7Uwpp0iunBAYf/uwrrWJl3U8JvFB7m36isY+9KRwSnS9EVkPwcTyADZDj+R5AbcDzEhoZUpw1+QBNxg0D08gXvDf+3k6URlCzwnu4xMf7+71C+VG/dalNepYk4M7FBXv+3xzr7Y3nzH1/j0/aKpdYukOi454rZcPpz3xUJ8zaSsqTIdz+QdQ3NWC26EmvELPk1K9ICkpE5a2yowP2cT5AjaJnp0fU8YWy1lXx6cAAJbfLQM5N8U1EzMKixAJrxCQNH+KgrqKwrmUAvjyTUGKHIO2H+qykClZJSjJ76F/4+CR5AFBJIyaeTdiYqGv8ATnqNx7LA+xQa7nuSrXdniRxznlam+4RwQAsURkbG/VFyfVaqLi4MrYv6rnuNGyuVDarzfOSXmDaxYsXS8Lr2UvpBSanOTTsT2feaSd/+EwrFqfUIDrEQVU9F8CafT5j1lgBL8YKZ3hH1yRgI60hWwBwFFCvIHaPAgSwHt867RJIYFSusyFwY50g7+anEgnwHBwlfHYuytsz/vah9rAnr5D0QUOZVUvj/MV5jBkfpseNcR28UGloDDQCzP5KjIpOXfxD2/TLz1mxXHS5GRXQi5wlJiosPgalWnDeaKkDzS9aJcCDr6hHwhBYd155gRf/nGdD+BBEfEZdUrf4yatZLVtx61rLYAfx5BdU5KC5tPgym7glf+jxlnvaWxVIeVJnmNGzfPIkIq93xY3bhZ+oIjsGXmC/epjAAvT2HPBiagPfPaS4+KanpmxsMnzlPywZkDuSla5xpWxf1Nu7c8fCWm/MmZQNSq2NG/zeVKyfnMHaPkWpluv2H6/9jt1+/RZkATG/mFBM7p9vjMKTNkzLI4K7YMxRSqR79enBjx+prhB5ItdqHgqtZ/kr0FiCH+QA6OFDI/JG4qovTJyy5UcW7F8+8jSroILVpN5K5Ynfk2UJpBMDHc4xw4erea/P8pR4Nf7+S1E5t8p2zcnvsOotv6enUvkBNlSsypACUyWHOoPPspbuXUJlqYrlB6mQmTBxZhC5piL/UCOBZndyBALQSNrrXP91AV91YkhxkDRxU/pcgWD9MwlST2at95n/Zq2DH2OFWslKyksW4JvzJOocHoCob7LFkAbAF0v7YRJr12N5O6M28N1DYvHu6MiIf8m9LjWRgzmpFKS17Slu1DE5U0Vu8XhVd3e39fZ2e6VC28fZExK+iJmpVkzStq6bsve85hs2PSRJICHJTT0s8OZpKxy9OE8J94GRuc74CzDxdxV2B/lxCY4/Z3TuQxju/c+lAqWrn7o6g3S+YUtWd9o/vvcZluREJICYVqG0416dFGalOyTBcH4c91wpn7iM2hSRwKM6PWY3/M8rrTy6QeUnoKBCBHwAGp0aY4BGeUvkrmcKrmIGKQ7CT2EULtQj47Wql21IHv6LOyoqHZTskXTHtzh8FhlfKl3xGe9zdhRRz81jXmCDj3+V2ktV/knlQ9KbwrWigwnm8kBc50j4oZPj7MQgHNwTagPf3SSKrVgqO+BhWADMOJmDhYjrzooWd/yRgqhEGnhWFdvT22tdXd1yixnx7hLPDfkI1LRbr9psX/3Yb2zNDaNisJraguBMwRhA9vEd8h1dsULBCeALDWKbJCPiSUyW+PtGAEcbgMICZRifO0XGXZfHPvtQe/zzjrDuQSQ1KWUJMbFUXaQ5Z3gZjhKKywa3wPhBvSGc57dNc4guhtoyK19/jt1w6sesPj1iaRVTyxdtqxz1y5FPrM8LHwjnSlxRpGZ6VVFJxFN9uqSO40x5M54rcjf9AFhUrFc8wZQucTwMgAcPiKdk922CKx9ifSf+m1USeUsj4bP+T38ZEtUzqGOSZhEyaQHevjBZJixXCceJ3VNqA9/dIIqMnRecl8fylB1Jd1BctHEjdXCQG8yEnV6LikRl6+/rcft9R027/pK19t/v+rlNj9YENgCM8pgoq9dmO4/yh0QwJ6+Q9+Az5NwZrBExkwvjOnHBRO0A9m/6DKDiMCmitrXk4Jy9+t1PtcJiMb6aIkxMmSC9US5ceTbgTyOgl+eIdOy4x/lq086JnRdrfv01Gz/nf6zc4qw9lbEwh0GJpkliUsfn9eiSHlcZR8AAfnERx7wa2wMBrx4Lq/69lgmAS7i6QU1W507Sah4pPbO1+DArnPh2K3QMWkIgRrC4XrnSCcMPtAM6TGbqGXPmI/WMNd8bgBdTG/j2kkrlkh8sMC6DZONLAyLaviipUBgnbtzcc+We3otBWRYi832LHa0uv/dI8KTMolLeds06O/XkP9nVf1zjs63iODWHKG9wsrKBHSZ0iq+i2BYDnWAosgUm10+483aAZCBwVXyWv+TyKXvEUw61J/zFUda/PK/3pZmxjzaoq0h0SHioXZQNz+JrYMTHtGlvSHBUq9ian37Mhi49zYc3UlYzDvnMS1queumqXOn4uEYA6OOA+FHmsvlSJ/GIS21Ickhu8djvDKuHe6Q8+kh4w7kCfpPhHnW4vvgQ63rym6xj2aHObw3xezaS3MNEVTxpgTpLvaPmAnyBh+5tagPfHhIAViyV/FABn8DQ/VzQg7avoBjsYrv3aAIaRPfunh7r60WtZfwq0Nzw9y7BnEilSJR1K0407bT/u8jOO+16mxopiw05Toh3gbH9MpOP7fPjjWUuy6gxzNzr6jb94NRiWYWe2bcsZyc87WB7wgsfZMms1NUU6wvVywsMSX9G3Y+A7r5i9v2KWnWrlou2/vRP2fj1v7Hk9ISVrWCJTBiXc2QLEMWgGjUfSfsyM2WPxCe+mVvfIYZTDHRe74SRg5+yA6/p3lcuMRu7/BFWP/o51n/ww6wrnbFGLm+pVlXtIEjymHgsby4P3JfUBr49II5pQsIbHx+3ai2arYoIOxUVX+fS3HA0biYwXK3t7/O1R/dv4wb8EMWkzohBq7WmnfPTy+2Mb19qW++c9pNR6NHDpMgc8jwGN5cDAD4H/Fl3ZlP09rP3Ij8VRredA0l7/isfbY9+2iEqA0VOSp1NdUrtZSBc0h29u8Ij3bXp3iPnPRVsszRut5/2aRu99OdRDSFV4ac7ejF4lwjcY3HAiUFHDg588Z3+Yp6FB0gCN3jfeSsKGAkEftu9yOz4N1pKkt7yJYsEcP16REkAx+nRLR/uoR3E0t79RW3g2w2VyzXbymnIkvLYAhYzwc4ISZCKjMEQ8h5NFdvf32s9Pb26v/8q+M+JPAVmB+O2bpyyr3/6l3bLZaNWGZ+yOiqKVBDhu/FBI7Yt7Qyg/e30Loxxor4g/YmFlXDTOntytvK4gr36Dc+1bGfSMvnwgRf2FdOWcroS+v4F//2TGvWyrfv1yTZ0yc8sMbnJd0lkGFoR0FBzgFaSmXvd11V3YdQFQNMv6qpXNIQD0jhzww6Dip/yz1ySioeQxJcSsPKpoOTiB1n+0X9n092rracjZcuWLnHJjs4OXqHzd9B8AHigDXzbEcURVwZjecMjY96w6/WgDu6ukrYNEz5uwllgixf1W2fH7EGI84eaahg1u+3aTXbBr++way++3Ya3TFq9DFvU5It6TI/ulz8juId5OF+EWkha/7Iee+hjD7RHP+UwW7ZiiVSrot6/S41KZaGGxexcG+zuf2o2KlZad6Pd/ptvWP2OS6xRK/kYXisRTrPxJU0sQwEM6cAEbtRtgIc59aW6mzl0QNe0QK+SRE1VVJ+5hV+UxmHPMDvmmdbKdFun3LoEcisOPIDkJd3dl5N4e0Zt4NuO4uJg1hbDmXQAH+5IbvEs184IcR2QpGfL+bFIHa7axoP48414W0wSkFNvPbZh2r77tT/ahefcEb5tWml5A5ld6zWXwqwdgzn5rrwd/7QD7aWverJle6rWFMDl1RoY02w2GcNrg90DRey7pvj9Q0GlYbvhi6+3iZEhy7dKktYq1kjmrZpoqGPKWqsq3lVg6jvIdNvCg+/zFj/A52i09URWMr4sCdU5w0Bdi6x2+LOs92HP87DJbK9lEiXrG1hiywYG50LoA0pt4NuOALYtW7ba1LTUvlpNVRqqCiklVmN3RnFRMl7B2MUiqbZsmp47dkGY+SXxhJ49zhNv4Db1/hvXTtiIpD/ImwCYv03W1RlkktbXX7ClKxZZSkA/QzMJBWLFv295a9MDQyp/toRRJVTNxDVn24bzvmWVTbdbozwt9TSamVcXWFdH5vyggCxXIXxMktf1GyoXXmaXEBJ/o3OVZVcebakHP89ag4epL5yyZFM+SotdIssW94hPBjyN+UBt4JtDZWZtx8O2Mw4aCBUbDIwAgO2uuJiV4lTkgcEB6yg8cGMYe0W8k2eRdwPdxLCu7jAHHCRcxnAAP7n6PYRLGC2cC2iEZ+V+rM4QnnVjD7x6s79SzIPUiktnTUlnyfCJxZE7LretF50qALzFGuObfCF+qhW0Ezp632frd4FqrABIRPumGa/rGrD6qkda77HPtXJukYdI1Yqq9oQkyZyf15dJ52zpwGLr6esNicwDagOfiGUpo2NjNjU17aAXF0nMMJjt3WJ7TC7lSeLp5CSVvv4HeALjnhDvFLP6XPvuKABkCM9wOQPmEL/4LdTy2FeIOqBuqNM/r4vauLQcgd/UxlusPrpBLi0/IXx6clx8HtdtqFkOPU30rLTskkOt1XeQJfOdrtby4SBC0B2iKKNis4Qrm8/YypWrLCegnC+03wMfOy+GR0ZtenraT0reXXHEwMcVgxToM1WS9FiXx0kqc8O1qU3zn2JZHoCD/4MEz0lDG7aMzCxh4bcmTSDDnK2Ari75MS0VenfU0ZGz1atWbzPk80DTfg18SHdjYxM2OcVBoduuz9sZzZX2mA0rcBZYZ6fvwIgXX7apTQuLxPfiZ46oogUEeGrZ5s1D/n2YbSb0fPFzGPdrSOXd3cnJaD49EgiWLVk6r9rGfql/UGnT0yUb2jps08Wigx6VS49E5ezKeHwxCTO8fMGrr6/PFvX3+2RGTPtxX9KmBUnwNTJfw5ekQLBwrdG0WlMqq/g+NpzazCo+SUyS9jjbccftZMaoTe3NAaH3F+2XwIeUN7R1q5XLlZlJDEBvm55tJ+Qnhwj0WKYyMDjox0hx735R5c63Sm5Tm3ZNLQFaykdlUWuZyWWSo16vAXGS6mZNIiE1N8HCZSb65szi74RoV/f0CKn7gu5/4OPoXRVbEJYFNByFjXOL6XQs2BlziG8IKTVUdxDuDk+xN/Y9JM4HGxoetpGREf+gN+vt4p4J2hFwhaOVZsfr0qmE1NpOWzK42Lq7tl2q0qY2LUxSG9AvIMe0hE9NCOT4drJzPT+RSbRS4J6vC2SR8/a0jbajMBxAkJ0HC5a3p/ut1VIcfjyhfyE9ZUkVrAvX6mmYNAqylkIRkEIV2EGcJdxkm4zHbuqqAJLM2FrDsqM5xbxLQprbOrxV0t6YS3motzsiKs6n8SPAmzmlRMQWm96eHluyZMm87MXa1Ka7S7NcHohDQv2bu3OBzImQc82OiXg0HU5aiTWi+UT3G/BRRGlAReWI/NZKAmmMFqhQlAvfMkNJYQ+hPVZabnzqjm8IsJUGEZtA8ULK5O61U6m0ZRseGfaBWlavQ7EEFwNcbGLC38PIjaUqfJW/t7vHj4OfjxXZpjbdm4RGFJ++vH0b2ZWZS3wEio8/zUe632Z1eUiQjFuS1lqCMcBMoCaX0as2WfGirbb2+jts8rYtlq+lrCLf3GCn5Q7otVWPPMyWPv0gS/WEMQVO568pZk5ZZ3nlrnZDsUxlfHzSd2IgySHnJZWP+LVjAIwJd9xi/0yWI3OyNrBowD9dGFM8GdKmNu2LtHHjRv8s6t2FB+JlcxlbvWqlhIb5t9rh/gU+tzWtNla1kSs22JrvX2brfnqdCkmSXLppGam9mWze6gIVjsdk21S1UQkDrqWGdR7YaYe86gQbfOrh1nfMMkewpEuAOyZAb3h42IolpaHXRDVmsTIxYnDbGfBBrM/LF7K2uH+Rz0xtTzuK36Y2LXSCr++66y4rlTlj5e4R7aKru9NWLl8+L9vIfQB8bHJKC5NQKVPWTKCcRrM/FbOrP362bTj1KpseL0uNlTsnQwiJBCEexMsoLqcoZ+H8Nxmyyomw6aR1ru6yYz/wQut5ymr/FDHjhI1kTU/KSKqrW7lYsZEtm6Tm8l35UIGksn0VxOA1txiQ5AC9rs5OW7SIAwba263atG9T3A6garVmd961xhf0761WQzrE4VxHxsJ7e3v3feBDjeRom/gbnQAWxxHVhqftjh9dZdd+/rdW2Cr8y3Puv/zjzdAy25fNNmCkq//pFrdUI2F1DrqcnrRlTzvCDnrjCbb4MSt9T6BC2HSxbJvHJ6wyPeLhMoh6e0BxpTGmx4JkPuKdybTH89q0fxHfhd64aWim/e0NcBGWYaBCPmsrV0rNnacHzN67Ep+kLmZbke98xrWZtE1n32BXv/c3Vt46ZYlUmApvSq1l14OrqYCe7DHtqJDJoueSHxn2gfLPZEeSleOKv+I5D7Zj3v1km+ypWnmkaKVi1RrKC1934jTgXVH8TK7ZXNpPVFnCETo7yEub2rSv07p162xyquj2vYGHue2F7ZvLli71da/zke5V4PM5IHROoVt1pGrXfe53tvGUywV0ArxEypJpSXEqHGSoRlqPVTgHPQosKrMwo7stIe05kjYAQOIJ6+qCP8XngznJutTZatX6jhq0RW841pIP7/dTYZH2sgq+7fkSf05UGIZj4bt7OlVpfRZ/zLhNbdqfqF6v+/hepRrWuN4d4GPVw5KBRdYnjWm+0r0+xteUhFXZMm0XveVnNnbhWqm0mTCLi/bLdheVTUuqZLwAMl7Ggvtc+rNCx+7/ioPAJ3E6IVUagY+lMa0mB17qmknY4CsfbH0vOcpSNeJjdg1iVBSgt3jRIuvoCF/ljyuxTW3an2hqctI2b9niwAfdnXaAenvQAav8tO35SvcI+JhECBMXgBH7+BpWHi7aZa/9iQ1fus4SWUl6KQGbDAKUL18BALlxwFNU/XjhRgW8bUEHFdczyI+AzoFPjuz04APepFrXc3m+fy5RkiCbrRe/8hjre+kRllGYupLkK/4k0uRjykyQRM9hDK8g0BtYPGC5fHtRcpv2TwowkLANGzfa5GRYxoLZE+CLw3FljJzPLAwOzp9DR3dE90ifS7bSApyKikuglxQQ1Zp28d/90EauXGfpbMKSEut8LE+FwkxsOsOXlDIOfNJ8hTpyxyis5YLhDEQ/B9GvwS0ho2iWlBtXdGXSSEb+fCGMDSEJrgLZpkTCkf+92oZPv8knUNJ1uSuveUVONtgyFwCWSuro6Aw7Mdqg16b9mGgPtbq0tUrVtanYbXcUAHMW/NjRxPei5zvds4EslUvYrFyzZDNp17zlFzZx1Wapm0KmZN6/twDgOcABdhEAJtOM9/EdBgEhBilM/qlkasbwpa9ZOwcD8FEUheMoHMUF5Bwc06okxg4BQ11NYJgVqsrFpr5wg41cvsnBsppqWLUqcFa0kF7Kz84bWMwn79rLVdrUJg7jZSsn7XQuoO3KQN6uZWhTtCUmB+c73TPgk7qZEhDxpfabPn2+rfnFzZYopCxXz1gzK5UTsBMYATSsX0G6QzNuoh1LGnSpDT9UYaXDBMiODH58mNjVZgFeU+BWz9d1VeFznw5XpDsHQD27IfBtJBs2+pFLLDGhfDK7q4rBZJSX7q4OieR983a6vU1tur8IAGNSY3pqyq9zKQa1nRkoBkBAr693/hwvvyu6R8CX0PvWEnXbeu6tdtXHz7YWDqmWNaQ1ppnQEBglBVwtAIsyEkCl5ZbOS2rrkBs7wDpUgJKME+okEl3hmuwUWMq4G51Hp8RoXVvyN+47dC+AbSotADRJ+giZgKvuK3LPoFJLGmxMt+yGD53Jl0Q9v0xdAHbsuW2DXpvapDamxskup/hcytgtBrTdEWGTCY6fym+zrXM+015NblAkkq+k30qaQ40lZqVup63+uNV6JUmx0QzJzFVZkAggVKFwz4xuumGdj1gmgGxK2pM7ujJSoexMjCg7ASC3J2WRZ7Egmh7JD7VSx1RaO2qJ6abV2dlRV74UrllXWFVes4qbjJzzo8rLPx1gh/3toy2fztvKVUt5lDWUp/k77/TnFE6xmVKRdSj79MxBRfevY+lfpUK/I4JpKQ/KFz+OhVAZ6Jcq8cD6p2ycou7POQGTrMk7I6vK0tNScMLjjZ0w3EeW8KsyV0KhFhHso0BxWCfGV3FIK/eegGxyQwVIVvV+WUntPBGfOL6uHp+UeYeZxGaI6uc1QxTCYZkT1l9Mdk+CdZ18cSwr1mS67R71/fsE0a42bNps4+PjDmJ7Q00FZ7KRPe0IE33dC0Pi28tZXQVV8Ea0IFiClv3x1T+y9edcbx0pIX1KjAQgInkx3oYKC/Al5eaAKGHtEUuUhNg+kgKZgfWyjhpRXPB+5XH86ZkYQI8eybPcaDnwtYq6p43TUwno3F8g6PxPO5OpNmqWqabtqFOfb4cce7ilU2rUSj6cNquX2MvKfkDIX1IMOjxhp552nnrnmr32715sPZKYffex/Jp6D5r7pdfdYT8663zf83zQYJ+97m+eY1mVP2UdsADEA/Jp+KRLLBF+eg4n764fnrK+Qs76/GAIdVpKGRik41NN6HGyI2azg4Z0WGNEmpQpnRz1oTplqIKaJS4WQocH8VzdKd4vz7nEbrxzg4M2HyV/6mMfaQ86ZKU/I66aqKY8ZiDScSSTAZx5lr8NRRHCemBcCMmM5ZB95/Tf2N8+9ym2YsUyjznzgP2YKpWaL1quVMPWzr0BP+9s1et0dnbYiuUrZKfk5z/tdS45fhr2gmG3nn+nbT77FutC/2xJSkB6UwNjsgHQw87kBYDn6iiqL2N+NEJQEzdyQByPO2u8C3f3YACq2HiuFZ40mowbEp54njZgG9LgWcz2cviBZE5b87bfWAZgjhpDfQYI5j8BUbz37y+6xU797WV22nnX2PW33CkfAABmBf5aNjoxbe94///YhVfeYTfftt5+dPal9tVTz1FcxmJVXirAVkNlAC6RoECPOmXHjcOgymrd0Ki9/J8/Yt/56a+VMsMBAJpC8yjv9DKqEnUeTaXn4MaT+eQgGRHQ6dqis6PilSZFTEfEF/h5Bp1ZcNS/nnvJtXfYz393lf3qD5faqWddau/44Ck2VUYmVCRPLMirxEda82y4b5AwodBY/QxhsQ0hAGekYt6RDiFhW0am7bTfXm+bx6adreKP6OzvxBmVNQkVcecRCxp7YtTSJEikrLend8GAHrTXOU2IiRLi4sR03a5615mWUWuo5sR+2YLAJ5LsIhBLsWNDHIvq65tzAUQaqPxdJXZwQj1GNQ6AGAztNAoD34qha2LiZjR54W2PlkB6SsOFF9kBQiZB3J0JDypCFelAm5aSeMe03fbZS9TQlb4aUQoUxcxzohlH8GEXXnqNpVn6I8C4+NKrXOgJbyBIUcBb7tpolsvbCcesss++51Xya9jlV97oIeo1Tr1h47lZqVm1Uo1jxBNWKlZsy+ZRKxfLDhzNesPy6YLsFDRg1bLxqaJtGBqW9ByeA9OXOTlH91PTJRseHiMpGx2fsuHxScUEksLSoU0jozY0OuwSaTIgroMWahIEaHeog/rPt73aHvOQI22yXLObblsjH8ImbOvohK3fMsoIi25DpHK5aps2jdjU5NytVQkbmyjapi1jrpXoaV52DfHrhi3DzkcsvwL8Uc9QkUPp7r/E5xf46BYUly3XPTW0Zd/x1MXg+8Kh1AdEkX3PSC+L5HDHN6+wu06/wVicnUzlBGJVARzSHUCU9F7A7YCXg5iQKpuw3DIVEC0Hf6VF1xsXIGN9DpoYuTFZwoArKlvUusOVaGLe+lRFjKw4OCg8IAmQCfK80XoDFXen6kq/mbFGtmUTl91lR7zm8cqj0lQYAnn8eUy8EdRM1O0r3/ildS/qtImxogAwbc996qPcLzTgpKS1Mfv1+VfZ4QettBc+49F2hdTeUrFuxzz4IPvU139qgwOLbFF/r/3XZ79nt9261lauXGYf+eIP7Mdn/smuufkOe/RDj7TP/t/ptm7TsI1MTtozH3eM3b5hxD7x5R9Kfb7I7hCwPurYI4AQ++BnvmUX33CHnfHbi2QutaokwK9+95d21vlX2sGrl9vSgX774el/sFO+/1v71e8vs4nJaXvYgw9TnbFkIsAqb/e7C26w9ZtH7E2veq4Vp8v2p6tuskcctUrvcKB96Qe/tG/85Bz75XlX2NjoiD1CwLh1eMQ+9pUf2fdOO98uvupmGxjstxUDfXbhNbfap075uZ127iV2553r7FEPf5BYMWmf+ebP7Bvf/53dsWGLbRSAPvdJD7dlg4u8z6MDDIyz/xGdxfj4mE1Phw9ueZuTm7fLPSRmcgcHBhbcROHe1bg4hf6/Nlmx2756oaQyJDCASoUF6IEjAi8XedElYCz8kewAwJyu+AGCujI2IA3MpUKkNML58hXUshQjSQI9SQg+BOXx8CcNQBPpDjsPIWtq+DIp5YUF02HsMCPBT/mSut1KNhECrVyp23WfOFdhabrQnlfyA0rK5tR41SYEGqv6+iyZydrIKD11AHpUTd7/oJWDPsZ54RXX2U+kNn7kX19ln/yPf3BV/3eX3GBXXHGzTUxM2e8uusbWSmI6+Vtn2aXX3Wn9PT32h8tutp+efSFaokC2GuaGJB5/+mun2R3rxuyQA1famb+/xH514bUqvqb9RmmcI5Dt7OiyG9dusa//4NfW2dNlt6wdslN+8CsbFjh/+Xtn2mZJk4l0xn7wq/NtoyRD1Gk/PCJ6sWYSldbs9jWb7MprbpJfyw4/7EDboPx964w/WK3UcCH+h7++yO4SeP3wl3+y86+4xXp68nb5DbfbF75xuvggaZ8++We2ZXjKlg302s/Ou9ou03tNCUh//IsLbLxUUWcx4XwBH9O4vead+fZP4pvSU5Lk6xHoQbsDvSBZu8XbHrO4LFjGfcZvAZC4YC8IYJEKseHsG6yykdlFFZIYLgAeACdmkht2H19D7YxBD+DCyMkBTibFQmeCsI9NXk3dcnJLPSXAUxnWGygnKmNPm3R0lfQYpEI1eNkbtHcHXt3Lv+VqLmN6AmClwWyyVyZxdUW1vv3Hl6uH42FIezxhvpPKT++yVSoke5OPOHjQDljeb+MTkzP+TmrQS/q67XGPfJBNV2r2xW+faT/51R+tv7/bBvs7BW7dduUNgEFJZZm2xz7qWFu/cZ11FtL2zte/0A5cNmDX33S7vfpvnq3yK9iTHn2UdXV22TXX326PPvZQe8/rX2Bd+U679qrb/HHJVKet6O+x9/zzX1lPNm2Hr1xs733jS62g+piQNF6ulK0mKfCQQ5baq1/0ZMuqB5uWKlypSr2SqjpdYTC9rjpCbW7a//vUN+28q++0Iw5YaQeuXGITxaIN5gv2+r9+hr3iRU8SP0hRL9VsdKIkFTth//6ml9sxhy23ZmnaKkrvzvVD9ozHP9Te8Zq/tLwq/7KrbpDUOq0uIWdPfMQh9ooXPzX61kubAKkJ8U+1FoYj9pRiYKQMc9mc+KPD3WKzUGjvgE9UqzVs7f9e7cAC+AQJjgLhKnBx44jjxsGPMAChg2EAMEATVcMlRmWDRcZJmeZUTRJlVaZk9WJFTF2zxrTupyvBqEHV5I5JCbh4AdJ0lVpXBtX1ADG7wM91GfmRF+UpqFdJq4+Xbc0Pr5HkwTiU/BYCKa83SZJiW+Dxj364nfDoR1ilXrc1Ukl9n7KPqVGgTfuPN7/Anv3E463SqNk3f3auz5p2d+ZtUVfGtqhc79o4JBUvZccdd6Q9RmnVyg371k/PsY/++6vt7a97qRhaZVmRoQdX2TWFtjffucG+8t1fWEVP2jg0rLrj63g1P9QhL4bP5VLW1V2w3s6c5V3tEQhL1a1WinbD7XfZmOr05E++1VYtH7T//Oz37e0n/Z+984MnK5x6LkeipmVVb9lkXZLeFrvrrnV26Ooldson3iqgrtq3fnS2OsiEVQSSDzpitaq7aR//wg/sXW96jZ30gTfadFlgrte/6sY77Ts/Ost5oFxTHmtla0jaX7qoz/okndSbLNVpE9/UmJiccBU3ltb2xnBmJZ9YZcvnQiRwYy8oYaV14zb2p/U+XuY7K9S7Ay5B5QX0guTFlUkNwNEBUdeEb2XzZMSX/HBVGAld9a0Cs9GyVccrVpkoWnmyaNWi7qWqVCWh1KbmGDXeikR0xu88HZ6l9FFx02L4fFPqrRL35/tzgn9Lui55bEnl3vDT62VXfgDHBUFJu+KqG31m/OvfOc3+eMGlynvLrr91jZcn78vgwHS1YdPTDfuXVz/PXnzio6xar9r3f/Z7BUjZIQcM2rSko1vu3KR+KGUrezvthc863jIdCfvdn663//v+r22JpMMasw5SP5sJARhSvjoMAPbsC26UnW2EFCl+KZfM6X6QyqueB+IGXsgo4H/+299KSsval791hq1du9ky2Yzdetew3ao83Hz7Rn+zpsA6J974n4+8xd7xDy+woqS/0865ydLZpH3j1LPsE1/7uU2W9NBG1RoK+6wnPMRWSOK9+c4h+7cPft6WD3aJFxremd54+2Y78+IbrZVBiyAfLF1q+GSH3kS86Y/crwngGp+YkLQ3u3xlbw17ctnyiX0h0l4Cn9mGX15nSalGLDT1Ty+Kubn6QQQOQErUWwZjdXIXsIn/3M+XtqB6AkTePmRHCgP8mAgRo9clmVWTEr8JAzABmvJHkmupoQWJTmEFapiG0m16WMYWU5YRg+dQYwnPs0lf4f1PYVtKP1vL2Og166yyaVoZi15sHpMLRKIbb7pN79+0i6/fZLet22qJetPukGTE+KbPtivMHy+9yf7+XV+1q6+6yd78qufaQcuW2mipaEMj4/awo49Rh1K162683ZYMLvE0F3d32jc+/Fbr7c7aORfeaJdeexv9iDUyKk8fBWB+NmsnPPww+8p/vc5OPumf7T1ve7l3OkiXfIY6kZC6il15yMoOIFd1Dz3rsY+0f3vTX9h4cco+861fWaNWsQ+/+2X2hf94jX3+Q//kYXxc1zJWUGf64CMPkRrLMWNTtn79iJ1+zhV25Op+++dXnigsVp4Eip35Dvvax99uhx7Yb0NjJfvgF05X/WetJlR7/lMfbif/1+vtex97k/3jS56urIjv6vAH41h1lVlcmvsv8XnVySmGTfa+LPhmTVYqbj6X909HLlQSguycvFikQUnZRBOxVrVp6791jYCobs10VswUpD42/qPuOrF2C1DTvUtbXAEpwA3RjobCjIYArSHphW1tDbWwamfTSgK8uv7wDxIkABlATY/xpF21VuLyVRKc5CybVGjAM6O/VDNjdTVaH1fUH+nwlr7Xl4kOMqfwZalGm8+6WfkJle+/TdZ9zT9CkZ0s1m28krTBnm774f+8xb76oddbSe4bhov+Tr40RAVECU9PT9iaLeMC/ZQdethBqkPVkQDj0AMXW1HveP2tm62vL1TYWz78f/aFH5xrH3/H30nSq9jJP/q1wCup8BVLA26qj2arbB2dHa4uvvatn7WTPvVtPVkg509GolJH1eywhtTfZitjNdVnttWwDawHfPcXLV0v2/Oe8khbv26j3bRusx2+YpUdcchyO/qQAL6BJ+qWSXfYHy+8UnWeVZUlbXJairUkwRc8/UnWnc/6+G0mnbH3fe479u8f+7p96t//UQ0xYRdcdpl1sR5Gz1ze02W9XV32wrd80r763dPDd1hUDkWpdryOOE5gGPGhl9b+R8PqBFnahPCB9LcnFFRcySa0WQkPg4P9Hn+h0i6BjwYHcDFVgMpTHinZxtvX+SSET8SJoXzhbARQSGIAlIMTgBUZUgKI+Kq6j8fhrXtf4oKvwjTEtOi83oAJQs4AVtKL0vT0sHPVM32dntJLJzK+FxemDjO+ShvJUmHjPIQ4IR2OpM8k87b2jCt5OrXKr9UB5HlJrLUrWmlyRMBXsIMlxR11+BJrTkkqumtTFEKkBn3I6sWWVln+4PRz7Ixzr7Tf//Fiy0nFXyxGHVzUK8bNWUUqzoMPXU0Ea5Qn7Zrrb7TfXXG9yjlrnZmC6lU+2YT96qJLrTRet8NWDNjNN621P1x+gxVbdTvo0OVe/uyIATpazZwy0BJQqsxVlnn4RZIVEuOGO9fYWX+4wq4X31irYDlJ/Uk1HP6EauRa9dOyYi1hb3jvZ+17v7rIv7h38GGrXQVGSrvk6mvs9xdfK5AjtCpRIHbdLXfZRdfdSYVaPpWLpBCz3woE/3DFzarShK1YvMS6c6judbvoqtvtT1fe5keY0dTxd6nV7/YfKlXKKr6yAxlcQ9vYHfmhvx5Odao229/X7+1sIRPwsgsSc8B8bq3b8DUbbFGHkF5Mz1KUBOtDZkAPq65uB2R0RcoSMDmeeHjcVXyAGP76RxKTTOFjNyyUdSmSXEVxSQ+12j9MFMej4ci/ITsVkEvk5ISUINBDGvQwIb6Dn+z+Elx0z0LotP5KN01aXZIUDR3+l/O8pQ3DwyqjDhtcskxZlbqR6rCe3h4bnSxG0xpBejls1VI7cPUy2zxZlwr4PUtk8vaCZzyKKQQb6Om0DjBJYZ/wmGPl0rCX/MXTbXyybN/6yR9URS170TMfYx15qZ2SHsdG0pIQK/bc5zxO0tuUffDzP7TuTNpe+IynWEMPzXnHU1OZ6tnpkqoqZTU5seUtlSvY0qX9tnxZv11+0yZbu7FsBx3QbSuXLlYF8AaAHjOKqgupqMlazdZv2WTVStWOWLHYXvCkh9nSwQGBZ8p+e/Htdvn1662heFvHttrzn/dkq6iOP/DJ/3Pp/aFHH6h0mvbSZz/Nbr9j3D71pR/b4o6CPfvEx9jAooKk225bu3nKTv/1BQJm5VfvyW4Vlk25SrOfEB3JyMiIq7pzJb0gze3YQDE4IjQUCnnr7ua0kIVNu92r21QPz7FQMMglr/uZbfn1bZIGADP1nIwDSRXx8Tm305sLbBCH3Q0/MZgkPQAq1Ze2zAEdaigAlApTYRhgrRarVhqZVMnqMbiDQroha+JRaiZUAg1GIqEfOQ8gN6RuSY3LVqRu1RvsmtNV6mq9aXUZ1rM1aw1psHKrsSMhuDWqYnYZlss8/gcvt/5HHwCWKn09e552ZJVq2UanpHJKrOnJc5yNOqKJki/uXtTbofavclHmGcgvlppS/663rSNj9uDDD7FjjlyufkDvpnr827d+0tZt3Wq/+/ZHlSqD/g278bYtdsONa+0hD15tRxy0UnXTtDWbx2z9xmF79IMP9TWVV1x3m922doM98iEPtiMOWESV+BYwsG9QquXQdFHSHMd9ZW3TeEkdY9KWdBWspHI/X9Jao1mzhz/iwXLLqyF5RXu90rGNThX9k4biHO+fAN58R17eCbt1/Wa77ppb7OlPOc6K0yVb1NUptsrarZu32FWX3morDhywRx1zoJ/GU27U7fIbbrM164fssY94mB24lJNC0rZ1dNLOOf8KO+HRx0rraFmfOoBMWryq9FGxCbM/0OjoqHhi2NVcb1sRoO2K5oZjh8bKFct8sfKexp+vtFvgY8kCezMFF/azJR+wTE+HGpGYMtu0NEfLA24COt+dAcChzgKCfhVzR+6AXWaRgG+lmBF1VFIYqlJDDbcshq5OITEg0YXsqFj5ceOFLOOqicDJ72XPtNKWq+oZFRlJGWy1ajjwKQ6ANwN22HXFsCexTJCStYoJO/xdj7MHvfEJehALauOmNw9JQE8e+WVcDRUw6ilkcJVReXD6tEpIBvfwLsjSjJmdfs6F9sXvniNgSdiP/+c9XrxIQKooD0dhU7YhNnGjCsDuS38ACOpAYZQ8nZIvFNejkaKpupBD5k9TVlfDSAuM/HsDkLMauQs7N0LS8XOIB4V8hzzLz/OX9Q7Y34mHolITDH/PD074ksfZnotZbsZ1PZgT+1FDGtS1r+kT8HFGzL5OpXLZhoaGbGp6SgXjhTdDuwMweIJZXD7CtXhxX+S6sGnbEtiOnC+dWVtW3VQSo4T1Wa2UGFfA5SoiXKWCo/DcILGptw+b1MVcrg4piC7NPO5iULk1lG5dhiu8nEJSJDcCykQuY5lCzjJ5qa859cxy8z24HpcLqh7LUvN6gZw/048zkicHo7rUGALG2dOFHz1IN60MbK/GrqBDv7kDnPQGMa8HuykcARSHA/A+AYQoMMgLjpeUjfeg8Xsgp2TE6NfecLt/c/iFT3us7kK5t2ZAD6IOlUIoMK//8FzSisGBh/AM3LmKZHWbwvlyF+pAdo8Rgx4UpYtKHFmCu6eC22y+eY8QJswchoNqw7s5j0Xh/Kr78IbEnyXPQRzMaTYNzy+vMPNe+y41JBSMjIxbUXXv5adyn2u2J+/8vN0HYs0e0l5//8I4cmpPKPDLTogioe/mWtw0bsk8TKI7/uOCE68xkQDzORDO+EUJyB229EXLhBOA0ZvXGBhn0FTujN81mLHrzFunCrezv8eyfZ2WXdRlhX6ZgR5duy3B8wWCmUzWCqmCn7pCI/CxPJ5Jg1CjjCcygptbQjhd4zxSrbhNbxx1VXifPqnD37dhr3nZM+2UD/+j/fULnijGloQblcMsbXvXpoVPANjY+IRAb2rOJMXuiXCEZ7yccb0+tknSvvYR2iXwObm0kLDSjSPSeAUwAAgtiTLwQgxg4iDDLYVDFPSeENXjIF4kpRbTtOpSf+pqeAGM1CPp2tHbbYU+gZvUZwas+U6GDy3S4cueLGStR2J2obfDN0azNyONlIbY4s8kH1wltelCwty6v66obyGP7qn/8OqtsYo1JsqeL0B+X6TQeadsYHGvHXHwchUVkq3eXx6+SX8ntKeNpE3zl8pScTlgFKkvBrNYotuZQSPjGr6hkbbuni7rjD67uq9QaP27oAgf7K4zr1GDCZIVIMOfbsI1Mg4sbsdLEZG+kLhoY8SRZFYT6NXYJgMUAViKU+jssHRHzrcW+UwuwKf4SG7sGmBhMsmBwZ0CyC4BIAPuQd1WGgJZ/N3oJ8JqNw7KPNvdQv58+Q2euq8VlZfpuvAyQN++SA7+vJr3JGmVa7SzBUcvWA8motDatK8Q29GYxa3Vag5kscS3OxMTwMe2tJ7u7shl3yHgYJfER7qhsRs2MXIdUVQ4FBL/AAlODjzcBz8XjeeADjsMUHEBPXeXmxe0wI7BcRY6cyXNJr0ORoUfAJTjrdOWleSX7cpZupCJ4gQV2tVbXR1g/Y9n8q8fb9j4Kw/KCzIOj/Vny2HrXZuDfR8lsbv+1JOL8WdRjnLmEIhQ3ixqvfn2tbZ169bIv00LmQA6JD0kvljKc/7XdXdEeMb1mL1dvGixt699jXb7RnwHFyrdOG71tCALfBDgOMC4GokD7qFgaUw+gIwfEBNELgkaDatwcKWcWDXix5ZTEUrLFzd745Q7QOdb2zxQSEtXZolz+fDJSqS91GDB88NSQtKJiQbOWr6ZI+15Qxl2jbiUKTdnAABWBHg271S+cHeXndOeMM18JK9kL09s0Vt64YRB/tN+e4m96C2fsFe99wv2ojd/xn561kXyq9um0Qn71Cmn2fU33hr1eXp/FprLr4EL1as7L1nGDGUfGhlVnJ/aVTeFE1waHCcjYkbe4yhQk+kkkvIYeOJGYoQNbv6r8o5CzBviLfzFPWexCeT84Twy6z7LMlFhQfcDH5VLFT+Fp1oL5Q/Px2ZHNJe30dIwfBgcVXdfJG8TuyQVSB1RWeXla8GgOWX3Z+XoDjL8O7hJ3hB2lpN1BzwK3mcNY4qCsxzB48p4JaDyYtcllc1YQSJ3hvVD+iMNdoHwtbZYrY3T9vTgML9ywaJ08PKGP0v4ZRSnODTuoWYi7YDI086YZiFTvd6wU777C5VD0o49dIllUk3735+cI5+0TU+X7SfnXma3bRxVXwe4yTRTgq2Updjtz/5XuSXrVZWN7tWrjU9X7Ie/vdruWrfF4SHFFh8Ry5Q4EQYZkw/RW2LOKSlhPYyupKG6o6xphypvDzPbJh9wYlaUZqMcWgOmgvHIn17Tc+s8EpmYDSkIvV9NN1g9zH34TozncWQZ0t5cQNsZbc/b2Ht7e61rgZ2qvDe0LRL8GVFzAqoGA51Z1RrVHShc5/zqx4vYOdYtbjiiqpKsWsU4xigOo/+ooLmGcboATkglgJqENuNMv7RUWQwTGl6JCkscpMBMdza0lygdJ6748zfjFrnH5EH0POz6Gbp1rTvvikdm0trHqCjJYMNoxY4+/CD70offbscedrgNj4fj3Gk8iVrZKqWq6r5mo+MVXyc4PclK8aqVVfiXX3ur/emaO63C3s9Wzcama/b/2fsPQMuyq7wTX+/GlytXV3Xullpq5YiEArLIORvb44CN8djMjD3jYWxjz4zz2Mz4b+OIB4wNBmMYgQGRs0BICCShLLXUarU6V44v3/z/ft86+71b1dU5VVWfdd9+O60dzg7fXjucfdrjXgz7rCJC7fj4p++N3/3AR+Lcam+7HlY2h/Gu3/tQCCfjDLfx9HpxcmU9Tq9xccQ41ga9OL6yJnBh0E3wvByIs4H8B6uBQD8kj4Tl4iaCHcXsQnzMnYBMPsAP8D/dVEBuY2Nd9brutT23c7k/miqEmXW92bm52LW86Cnv1UqP/eaG1NbZ9fi1F/6r6OxW1XU0OWpLFG5r1OdNDQ4ns9vbUUMHsHygGT/pYOWsKqLVj5EAcemavf6wrc95Ccws1alRsLYH6LGuQHZcWUiKylmn3VFFzMaMRjF/O0aVMerLoCnUuDeJzXtXlEHJERLpJ0PpHE3pV29nDCRlym0oPXyAGT65ccGp4oBv3BvFvq+8Od78A3/Cz7tDNIrKKHqkYiqAeKUCY18S31f9+b8f1x3cFz/8f/8P8f/9+u/Hz/zKb8d/+ff/V3z1N//NaC8vxG7V43/6t38nvu6/+zvx7X/ma+Odv/y78fP/8R/GN/3lfxSrm5IqmnNx27WL8a//wf8c3/G3/mmcOztSWxjEb/3Y/xM//svvix/+iV9X/2/G/qVh/Lv/52/F3sXF+Na/8r/H+bVJLO+ajxPnzsb3fOcfj59X2lym8CP/6nviX/zQL8Qv/8Zvxq+/49/S5B6GKc8l0RRonwNuORmcjbMrZ+Oh4w9qwDgZZ3snzcPAe93um2LX/K646fpbfYHr3MzuaHWRahmUzfa0E/fsHT16LDZVLyQCeHmD8VGo9DmU1/X27RXwLW27X430GN/cyM4/0Ih83w98TCgkMLI0JqBrCuisS7EWJztTSV9JpVGDWUt0BEzqAKyjMU3u7lpQJxHWsebnqa3+FC7X8oRfGxvR3+pHX5U3GkpyaLW9oyTfBB41mPxsYVbWGLWikRNAw583Ctid5boddPGypuiwckszboUnv8m7eMueOPQ1L1ZDHnh6wPSPD7AwYm6Qp37PH1wudnh4xWpzc0NuQ9klCQHI6rSUWa5xKpNXAJHP+x48En9055H4xF13x1/8li+L7/wTX6fpay82NWh85q774y1f+Pp43ctuinf88vvjc3c/EO3F2XjDy2+Nn/i1D8U3fvEb4uBCJz77wLF4y+tepo4zGx/59P3xJW96Wbz1C14a/8vf/ndx+Mbd8c1f/sZ414fujpfdel3Mzs7Ej//KR+I1tx+Km264Po4c34gvet1tsTlqxeePnIhvEe9//hm+DNeNP/v1X2RJMhvUc0+94WY8cPru+IM7fid+88O/ED/2W/9v/PofvTP+8K53xace+nDce/Rz8fljn5W6Mz50z3vjD+8U3x/9Uvz+J38rTq2ejHMbp2Npfilm23PZDy4gtUka95Mk3sFlc4q2q1Zot8fbDuFjVrV7967YvWu5cvN/m682evShgIfWH1PRiaaqvBLlyrmoLLzOJuLdR8GL+AVEGhG9rgfIADxUhQAQyc4bC8SBspemw2uqLE2pOmLgMtFmoxUdLj7qTyQtwpvg54oUvnATXEsNpzGrDiG3rKQkcpEGmXKxKJNhfiK7cucfUqjP/cm8olGb65zW1zdjTdOtTRaH1wC5gde6BpIYOfnON0j5whcjat+Xfm7YbXWVMFvSMzzhhrw+d5kT661/8uu/JK7dP68p6QPx1/7eD8QDR0+pE3Tj6wRAjDOve8nhmCAlq/xuOLwv/vZf/jaB11x81ZtfEn/xT35FvOylN2sc8RZHfMWbX6kxZxhvfMlL4tw5lU2nGy+66Yb4+i99nSXyz98nacQfe9+Kt3/hq+M7vvWLVU6sEc7E7TddKylw01fsHz93Lg7u4k0BlkiezQV25c1/qafLJNYH6/EHn3l3/Idf/774Zz/99+In3/Of4n13/p4k5p5nKnPtxehK8m1p4OcDR6hucz46fK1Obuc2V+I3PvrO+M+/9W/in/zX74l3KPwdD348BiMuA80WWY3MTm878cdJAw3Wp06fjVUu6L24g15EFgQqKn2KZ0DI2CPgw+5+9hjxXMn0GMBnnIhWR1NQzOZOAIKygjCkPmLaSkGqErlQlB093t3E1+t4RkikIVY6iE921vYUZtjrSyRvSnhTExDvfGcu1IxiJDAUDDqjxrBCCsOv2VWnELjOKG4u4yRiLjKwLuWqA/AQGHC2A2bLkV5+6U2QMiXB9ZD2ipQnN6ueJT3u70PHDT3N6cc1P+iEwwwAss5CGKTDy51ulxT2vX/9z8ZtNx6OB0/34h9834+qHiTRM2iJ8j/lOom3vfnV8dbX3BY3CwC/9avfEP/6h98ZP/rO39GAleA03TYaMyOX//s/8fn47n/yI5LgKfYcaKgMwLNwk9RtL7zWt7NwNT7f0LjlRu7re3alZ7de2gkW6VujrXj3x38t/n/v+D/iB3/pn+pZfidWNk5qSj6MtgZn2myq3AnlxpcdhT39fUnuTEcDxDCOrT0Qv/T+/xb/+mf+bvzgL/6z+OQ9H9NT0idyEGdWU8r88RDCxZkzAr3VVZd/Ob7ySKoQ5gJy3Le4Z8+y8/x8oMd8So6lNGe7MRzwtQW1BBXqdDMsBYlOczaLpKiBpD17SRlg5Llxfi36Z9di88xKbMm8dWY1emc1hZSUxDueI6afylKnxStp3WiO1Oi3lCprd4yGNMiqMxoEyQtriTyGEktJU6kJdC1VypkPXpMfcsciOTwpcWY8dO6BpuQ9S2gjS288CwDHAVAADcmtuGGeVjSyHSBMsGSdBcUUGOC7nMFvTZLtD/74L8SJ02fiH/5vfy4O7V+Iu+4/GZ/47P1Zn9OkMmv6eFMjzksy/nv//Cfjjz58V3zZ294cQ9Ci6q75n9UE5PKI2eaMpneL8Yrbb4lr9u9NhklK6W4jaY3rD+2JOUmIf/Txu2Kkunjz61+ens8y0SloIue2TsfPvO8/xY/82r/1NLY35vJc1qM12xCQAeIABRsCO8D3cLXtz2adfm0pwOZ8fyN+/3O/Hf/uZ/5R/N4dvyIhgSUeFbMlDMrzsQmQ5DbllZUVt0Xo8Q4UhW9xcTH2SrrmVdDnCz0m8EG+R09l5JNa02VaWnilA27CqhjMCBA0snkqCVU9aKhONpYEN9noSx/ESKM7arzJhoMakRLhXN7cRCPkQPxsaAiYJj21Brl7fa9C0/zJrvzw0SCmYUyJMfMGyKgxiqEUZsMePGrNBj6lQ2gehf3C+cO7NeWQlCrw4sM6BdDKh1gw4wZhL24F9LDDW/iKAvwKcJbwlxuxq/tjP/ee+N0P36np7q74ui99vSqyFUePn3BZT1c31dkesxs5jk99+p44vt6Lb/m6V8bbXnOLypqqSO4SZjJRR5Ik/vIXXRf/6G/8qXjhCw/FgQMLahu98B1+IpZ6VRUK04jF2U4c2LscH/7k3S7L177iBXDg/SwS+ZrEh+56f3z/z35v/NoHfjU0rEla7WhwHkm1JblpUJ5pRVPTQwMaSy6VVMcSzY6SXSBZ3kDiGXlrptPoJgDq2bl669z4fPzor/9g/MS7fkhgeMYFTQt9PLSxuRmnT53abl+0RahIcpdS5LnwcOvKruXlmJufs5sr43lAjwp8WQSc4kYEZ+qS1WH3qfKhrFWkMjBNBfwAhQSrQoAPh56pUs7sGYzkbwVjBSR8iHxWjYb1IPYKUJO+AAgArOJC+HOiUgBegh7gx0aK7BywBQDt5pTzR/4MdYQlOOE1ld+T3wVlt3c7DeIX0Tim9eKOjsK9mMk/AMhVWzTEYi8S4eVIfH0N8LnnvodiS4PQ8WMnYqhp64G9e9w4eFrAkadnwNhyp2nEqZUNPXMj3viq18fZs6uKg/oupRexruk+118NJ2wKzcTmai9+6mffE3d8+ogAYS4ao3bcf/9DcZZPZCoDLIvMtrsCxt1x/5FTsbS0lNfJ00CeTVLzeN+n3xX/5hf/UXziyIeV/JYAahJdQIt3xNXGOJCQl5gCbAI/gVsCHKoCQiskPdxy6ou0jJ0D+OOu+lPM+vZo1qrXR+vxqx/+2fiXP/E9cXaDt2dc4uTokkR7Y2Pt5MlTamM5iNDeSnt8NGJwJ252cPO83nwV5lku6+eQHhX4siCYrGikv3GPAKeXThKtspxAJjBRlayRa9QU4LChIU+OL3i2KfOEw3ZyaQgEHFB/PvgKH3FI8aEaUuo0O9HoN1w5DU13vKjO6XPzVgCjH8dbBkp3PBGwKM0CdJyR4mp57/KaH27CFCLvRs60DZXuDfOSVtXQOGBLGHsA0vS7tBdV3NGL+WJFA+QjzTyDgbBSlyN1Om1JVrfGXQ+sxn//v//7eNcffCbmu+N4/Utu8rdWuB70v/7KB6Ld5RwlnZgOOYrrDh2IrjrsP/3Bd8T3/8Qvx8xYQKBOzTVjY3XyH/m5d/lD44eWZ+Mjn30w/v73vyNaSutVr7jJH6DmVcOfffcn45/+259SE+uo83NpRcRtNxxSmTclhcxn11ecVYk/I1TVdpoEsu/77LviJ3/7h6M/3vIhbU1UlYe2BkgBl9ob4MWX2wCwnO5WUhTgp+cu09uUBCkv8TBYiIdby5H8iLM9Fj9LMvQUxce1G3wA/66zd8d//tXvj9NrHABXWTLgu71eSIDdMUnlfYEfMyNoWpKbpouBkHJuaco+zydH91y8mXFh2KuVsqQegZDiqBgaxbVvfbEq33Kd7W4oAis7aETkJaaBkGuoSqKiHMqVlrwgD5sOXrgFTIqf/oRTjntWU4DZUcuSF0dUOMXARaKcxePbsSlBSckNiQo1kZ3XpfAj7nKsRY4JWjIDsNi9kCTyor3+IL7iP6dOphbKrOxpodLQaLTkC7q48V0uxGmiv/aXvi0O7WnGyvp6HFhux//xXd+m4pmJwwf2x4uuX449cqPjvui6xdg7TyFN4hUvuSVecE03Rv3N+Iq3vTGu3z/nQ7P79++Jl91yIPbvXhLfKP7ZP/5fY7k7E2fOrsUXvf62eOWLbonD+5bjLa+5UdLOKF76glujsbUqoBFwqoiId2bSjxsOVEcqSkU9Q+QWMaEtTeLzJ++K//RL/yrObJzU4zK15f7DHSBj7S2luNxwwY8Zitfwqr5RwA7FES540blvktcoef+8SIG87eIpMIAot66AFjny4/e9P/7lT/+T2BpsiI+iz3ZbiDZ16vQZH7FyH3gcbct9rlLs4HL5wP59+x4W9/OFHvMAM1cKaKyPu//jx+NT3/srGqlVYXwwho9Oa9TwoWMWK+YkerNMwKyYG5ipaI3qfBkrz/apghHpOO9Hb6vOAyIW8v5tozMb+7pL0QIcXRlSyhnrhA1NmWZ2tWLE6GYglHQgwOPa9RmOlDx0Pg8jy32MZMVhZdsBT0mBsnMdPTcyTzj8zLk/+au3+Rlu+9GvjcZS19PicmnnUyGKlAbV1rPzERzWUeZmZ2Nh8fL9VgFrRWub/ejOzcauuZzGWdBQmWyojBc6iPZ5NdGEk+R6vpHq6uy5NU2Ly3OpzkZ9S3xbW8OYn+vKbaK4tzT17cX+PZpSjTvq0Kvxhx++Jzqz83H48HL8+b/xL+Lv/o9/Lr7yLS+Kd330vvg/v/c/xd/8zm+Mb/6KN1nqyZuVydMzQG7941gdrcTf/+H/JY6ef0DApBavWUqXdipKoEMiSwCEkPZUEHri5GkpDH2hPXWxKzOQwXAgld+v7dOWPfgyIObmn2ckKk+KmkGdVyj7KkMEiLe8+Evjr30jN2UrfceQxBXyJ0+fdVsvYPZ4iDYJSHdn23Ho0KHotDKvz0fwexzANxLwzcTpDx+J933LjwrkNAoK0BpcO9+R+A94dSYxUtvng92AILclsy7Ipx0b2MXPxQEa5FLsBxwrMETm5EXoxe5ydBoaZdXgJn6/U5UB8DXU9NXfZhYBPpnVOJjeAm4GPs7XPSjgk25A9FXzFcgxVbbkmIDH9fN+Px6eLcKKf3c3XvBfvtbpNWl+ZPIpEkVKBynAx1pKfnWeb0BcXkSHo1BmJG2MR3QMWdVhXTG0DABOmmrTv+zoKCAJyZ7ygkOSuKQ2Sz6+Fp/xRfUvd0s3SojjTkTP5Qd//Lv+qetxeXaX3GfiF37gb0ji3Iiv/wv/QFOwvfFfvu+vxvXX7nM8rAi70TwDxCP2x7346//8v4tTcTY6Hp1bPo/HvYVFMpsGPXSWcTSkx1x7LuYF4JxEEJfKsQIR2i7TdxXoUECGdLY1HtjskiNhl5lKFeBTm/HmG2ccFc+I7yOoLL/2lX8i/uSX/yUZs+RX19fi2LHjnvWU2QT0WOBFm4Rnbm4uDhzYGwvzV+97uI+HsiYfhVpMXdUhlq7dGxsDFrmrxg9eoqhBxaJqiIZAydNKUf7PAsdCpzGv7BlUlSY71QV4tocCPPUXwIx+xEdwhhoVaSiMmKyREZenu0h20qn2HDGVR8dLg8KOmfgzXefBuVbu8XOrQ4/oIoXMsj5DJ316yI3UCkkhR9nL9ZYLnpkO7Hy2ADCVeYE5uSWP3NWhgTnAjuLke7YMFXJQZSVYNI0G7HDTPvTMI1azBByKcdIYGCyI/9Ce5fi/v/vb4/Wvekm89KUH4p/8zT8fc5KKAZuDBw/E133pq+L6w3uJuKpjB3xGiCf8d//tn8Tpyfloa+ClHDoawNUaBXDzUpqNWAGEeh7VJdPSlmY9fINiz9KemG8vqJ/o+SXtcZ2alZ7FU2WVQVeS8q6FPXFgeY8k5wW5A6QqPbcNAFVAK9VWMTeUNht0MwJcyvu37vzluPOBTzif65sbcZqv7Y0unN4S12ORn6vTjj27dz/vQQ96dIlPPpszPc1iu9HT6PXrB/9xxJJGtuZszPApVb6nMKuKUjmOJeU1eamSPiApLy8UVaUi+Ymt1W1Hd//ctqQHKHDIudNsxwLfzTiLpKhOJV42J4bqKOpDkhoEpl01tAVNP9QwADzW8mbY9CDnmv5uPnDe01oNn5byJKamVGcpkEjkxrRXoyn+I97tHfWiud6O5b9yS1z3ra+NoW8LkWz7FDpZaX40MqY9XK7AtwpQCwuLcq8YanpuSXXMsSY25d5317vj3/3s96pJatQF3Ni8UD15EwKAspuUfmxOUMkA5O7u7phvzVmKhQr4VFYTwh/W6S7GcL2yeT7Wehse3Nncy3Vx5UmKDTEN7Wqf9ANNkdXODy5eF3/r2/6v2Dqr2Y36I22ZYefRqKRJvnhjitfR9u7dF3v8NkxNjy7kqGz5Wi3Eas213/gyTVkQ6AcGnXwFTB4qZLSUvDBUBS+719wAJEZQ5lFqUATy7SoaOTuShJg6D6InWUBTgXHfUt5IYMXlAv40JA2iEu0trTlx0sG+o3BnF9ibHJilvBMs3UdVpI8AQmWBkZiDznvZvdRzNCXBKGFF+tSIhuaOImXpQIrpRQ16lw/5AgzV/4Nn7ol3/t5/VWuUBMW0VlIX1ZSbEjugl5saarPSZ8Sz1F2M+e5seCO74imKMEVtu1uqk5uanlp77JpbjFmmxvZLCRJpMsNgRnpGDm960+/kyrH4oV/459FrasbFqSja/mOQAU+Kbkgb5NjK7uXcMKrpsYBPBMwJLwxc13/bq2z2cMQuq10ZpdSQKuApis8/CvdM3s1FQrOdENa87oPYrxoX5OknwOOTk57aCvBQ7Fp5EVe8rO8Bon7/1/FL52gNoIUdf9Kq/A3ASte1XylLdAbBRrQWJZndvNvPSH7GAuCnQmXUR9qjsXlTY25W5qcWb01PN2noljT1jnf9UBxbfVDNb6I6AvTKoMVaJVNVVO68ekoqQOo0ZmOxu6CmpHa2zbOjdqbGABhhpfhJp10AZy1NgXfNLecbHPiJl+8iK4TbkEEQneUD5WvSGsbdZ+6K937yl503S5Jqx4+lIE9v9+yJvVKlfdb0OICPMcrfuuVs1SsOx8ZW3tXmRVlNf/lxnMRAUwlMPlJC7VQA5HU4gRJAB6tBUkjDUQAy0Buy6Mt6nsDOUl7yG/BkzngqyY64ZWdKYGA12FXpG3zhcya2eRMIcUvFjjDhO7fvjcYuwZ7M7FZvP8CTIBoVisZN52FDg+kFmxt0tJouHwJSPnDXe+JD93wgxoOB2jd1LxiqwC8lvFQ+eyfFmhsS2q7ZJUWQINYBIA2Uj08xPjMgAoizrVkf2M51YOJJKc/Sn/nhU7ruNzPRn2zFBz73u7E+OC+/nfb2aIo87tq1O/buBvSqrl4B4vOdHqcoAmLMxOyBhbjmRYeFNSpUye0AWtlEAKiQmixhYayAp4AOYj7SVkqClZti5SqoER8WH4ytEvSYmrLOkeCnZpDx688AV+KVnjwJiiVd58O8BSixywwfedbsmbWVpTfdIJaBz1YRjqM0T4iIW0Qjo5H6VmipbrcjwGvFwjyL44+ziGt6BinrKf+Hl1N+84M/r8mCgE2ulrVkpq0kMKXEhZSXdavBEV7p8wIsdmoJ5TYtd/MTh4Ew25DBR3VvVbUPzDR61rlpF3NdtQ/HnfFkGuKDCaU26kP+7JY3xrHa24r33/Eras95EzmyRRK2ylS1SYQKXkXbu3eX09pmnTI9n+lx9Uoq1ZWjqeD13/Yy2bllom8Q8ZtKTDfFV8DHQCOQYaQCqAA7HyVRpchUCVY5/eX1LnapeE8W6W0i6Qs7R1NiqOm0eBiJSSDX6zIeS3JExEKvtO2ptVoDo2TJR8YJv7zQlVc33G479r3txmiO2g7j/KvhPSGqGjSSAB2GnVsU4McU12uaNT3nxPF6mk2hP/zke+PI6XuiLbdGq6N6ApTUjlz/MktH4jJ4AUb6iSnavLGhuuUtowQyKf0MfDIP1XZXtzZjZXNN+nr0NKADM0yBaSuCr4xXOvF2BaK0Hcy0ve3NFHKhuNCZXmMA/Gaa/bj3zOcUf77Sxswq80yvUvu3XbErjqWlhdi3b4/jv4Bq3DNdVCqPTdd//cuiV902wrQ1QUUtyKAiR3QDFO4Jeh6FKiDMV3Dw5wwTEp6mmaoshk+u+uFgMVNih5X0RzNhOk0aZUfXkhs6x196w8qNOMkTfgCupsI2E5f+VQBIQx311mLhhXtjvJcTik+eyLclBDUuprQp7XV9Xi+nuDVdDuTdejY0ZO4Pt+JX3//fYrW/6QFwOOF6dgAm67EAXn6CVGAD8GASwPDNlwIsZUOC+scN4FvvbURP8Q0Eoj212S1JaLRxx1tJjea1IizHWFj/I/4KQOkf9BV1mUL0Ab8WqnhOrByND33u3cqZpsZ0tdBsaSw/mUveFhfmJentdd5qujQ9MeBT4bauW4w9rz/k21Owc2BzhkPHSF2MOCCNQAh3A5KsSGBeqxNQIXklnypYoFfArDPb8QgJOPltC6a8AJbqzufyFEcCKXEQXplXY+CWl9zgUHbcaORfgVwCcaWQ9GSfaOrcbHZj9ze/MGa2lL4jfOJEI9uR9Di1D+jNegcX8KvpMiKDAg0k4r4Tn497znxGoFcBDRtPakeyicl/Od2c7ABaAqKAT1NZuaS7whosUYqD68gg3rzoVEpdIHpcskr4ip90MrzATqDny3Sr+Ok7num4ESdQ7/DyKudMbE3W45MPfFBdgIuBlQZ9qQJf2qIPKO8/4DXmmh6ZnrDEtyUxa+mbb1WFDnOaq/YEsPGyxTbwADrySCkMN1WOeHqbvawosaS0KAOgpXia80w5msIsSYAAJNKcKr+r0YvG4Ol0FSbf+c04BwAf4Em6Ti+BlCmwOO2Hu4/akBfZB8vN2P0lNykfGsHheQJUGukO4DXU2Hgtre0bRWrQuwxJDY4mRbv8+H1/pPGQw9RyHKsNV5sWAIdq1tNSprGuY9xd3xp9xc+nEBKI8EsJEQLQ+FC+j6ZIuuTgsg8vq234xIPDVAOlJTxSAmgFaD7WIuBS/Hl6AcBT3tQsHc4pYCWvCiveQWMzjq89KDfHIs9htNrZDq85uD86aos1PTo9QeCbxPnTa9F93d6Y271bVoClAjeAxWCHLneBjTwsuWHFDeAjDlenKhhev2khM4c4F3fv0kjVDm42YVF3lhfdWX8hlOPP9ByWNBX3yFNdgJD4AEO8ZdYP8HN+BJopFcpN/rtffS1fZfFtMh6WnwC5g9CADXwtH05m9wzQKx2hpsuM1G4EOzGQlPQHn/g9SVmz0eA4k6R0r6HRIgEmAVKCFFPcbBfb01P92qrzaT7qG9BzeCRHSYd+P11mlEma45IEaf5tlRIfgydtkHd6ySfgSEh4Mo3Mm1q1UgGY255C3/3AHeobTXUH3siQ0CD+aw4cqAfex0lPqKf2VTlcz95W4S7/2Rf4fdixRPnmUCMhoCPpG+DxJQDClMZQlQZOVRcFDNe38qAwgGdAQhpThQqQWKPgvdz2vvlYuHFPdK/bFU0uPzCf4hWPNy2UDtKlZMwYrPd8SQFvZiAl4u+jKUpXg7rSABzVkMibIvE6SGcS1/2tt3rEp/EDkABqUTQxT8XReejKTINkp6zDERUBHZcO0ODYxKhB7/Imjl2xHvbg2fvi6Ln7BSSqWw2o1GxTA2qCjBFK2FUBjhUSnNqIAIqzd5aw4BUYJYkHCQ5AxKywTIaL6rC22JT0p2lqRyDrEAaxTE9Zctsdb22pLaptp4vyC6/XeGwnuZng8lP1K7GxPPOZYx/VQN5Tm+zGrGa11197nSS9GvQeLz2h3rq2shqDQV9C9yT2fOVtMbdPI+eg4e8SzAhgcr0OAEEH3GSWVAZoCY9isiF0Ejj2XXvJY6nP4JYg6GltBZQW/Ymj4rFSRAOJ9lxHPzi/qUg16gGmSJZyy1fXUhmEpZPckHgGw9j7x18Wk1k6Au9CVscS1BiLgrK5JdGoi2J05ojD/MKCQW9pcSlm5+a3w9V0eRIwpPErPvfQZ2VTjbu+gCqAqAIk/fK8nsDNbSHBydIXeiV5ITkK4qwDivjjjhTYUlwA4bZSm8l1Pf0EmHltP2BJfEpXg++Qg/psxHmAzTRKnJlekow2W9c/Pmu5unHWGxn7DxyqJb0nSI8b+LgkgLv9AbHWRME6g9j7P79GKNaSRKUKUgWmrhaGpGc9AQhAouU1pW+dWlcz1PRCYOSpKxUuZRAEoQDAKVAs7he+GaJga4MY8mlJgBWwtD/hAcqddAHhvhpWa9CO2ZuXYu9feJW/qTtUQ+Z9ERpSoZKflADUmGm4MjOVBfTyvVuNsBpiOS7Q7jCu13Ql0EhTgt96/y+qelnty/qVOFaZE+yKmUZhcJNu0JMP7mpdUmpT0nH0TeLV9mtZf2PqXJTX82hLxMWPNgU4Sqe98mYSbbzc/gKPYjJfpulQlZ52iP8bo/W49+QdceDgfoFeuTa+psdLlO/jorW1NeHKRFimKSPAo/Fu/o2Ho/P2fdGRtLchP7buDTpIX5a2xGjwk9lujRiel3S4ljtS3mUFnAoPdinfozflVtwNeFIN4d3g9EbMaEoN6BWQ43MQXsdzWnLDLMmxLfdobMXB//2LotvrC7i5TVg8RCaWQjmNYTROsEMxkiLdAXrdTtcfZmHnDFCs6cogoGplcyXuPXOX6pb1O8OKdUAkNzQqgAJ0MAM2RdEuNDX295V767GG2lqTeS02+lux0eMKKUUE0GlGUJSPqgCGhAfwSEtm2jJvKDHQ+iyeA/M/AZh8lTxAYCvGnH4nNzfg3Hn8I15nribNNT0Bekzgo3IQhDa3erHZH0RXgDVQI2gitw2bceivvjoGezQNHGqE64lRQORjKICggKdMf7elv94oNo+vxnhrqKkrTZJKgz81sKiYfQLBZngErDQSNZr+mc3oC0ANdpJEc9dXPKQroLOUqCk4wEveuYtv7194aczdtqyZ8SwxqbFr1FUnYASmIXk6q0aZ09mmwS5VOxYW5nw2b2k5p7ilQdZ0ZRBQcWLliKSzfAvIIIIrQGJQAljS7t828KltbANXwkvuk6ndWaltIfWRhnjgs4SIUjjCt5D8AD2n1dTUduTvr/g8q9un2rT84HFOEQjIdObEfpXV6SuhzJfcT2zwjeK1yqOmJ0KPCXwU8FZvM9Y3Nj3ycFtEHpwU2Mi8sGs+rv+e/No9GxoIeY2+KgxJDMmNluLpKNKZPKUPVgexeeS8hDBFJDv36/ltDaEcS85j/RISaRis60lXUD4uPji1EZtHz6WkSMPRtNrgCPjZjTgRDyWdskbIJsttS3HTt7wmRhyOFprS6Mm78FuNcSbBbgr0kO4AOL4NwRrKghRHBbYbYU1XHH32oU+q/tTc3VgAlAS3JFClsuM+5Y+e0iAs+BTQxD2XOrx+x8BpQAIo/Y6GeWbbXOOWU+rhQKCnQZiW7fjlSlt3OlWcVexMiBTxzqwi/aUMxHLXc5xbX4sz66eIoeKq6fHSYwIfItO5lZUYaIqYVlVbpfheRW/SjKVXL8Sev/L6GG8MouHrwgQ+Ar+y1sYhKt+CXAGTb0Y+34+1+05F77imrOs+Wx9NgExTgAZTVcBLvC2pJjvCZ7Zi8/6zsXVsRW6qeIOaqtzgJ+V0lCeAdNyIwWgrWgNJpbsbceM//IpYbXO9JmsyQ09hi1THkQakOs7h8Y4tu7QA4NwsN6vMxayUG1pNVzR98s6PedqpyhSAqD3qZzK4paqs2/q2GzDmcAyWaaZN5NST9TyOmQB8FQBK+QRAS+2oy3X7GoS5gr760h4gBvHdYSQ/p88PMMTseEkVPikBrhydrqfKdp7xGuGRk/fbu6YnRo8JfH1V1oZGFsofsLuQBCaqrKGmldd+/a2x9A03qjY1Ckp68628AJMAj6MlPkeHGZFQ3kiHM1syHl+Ptc+fijN3nYi1B87H4Nhm9I5uRP/YRvQeWovVe8/GubtPCfTOReMcoNh0WOLgCA3rf5mG4ic9ubcEup0tNc72IG74x18aywcFapqXdJuS2uZy6gK4AYDz8wBdS1Id01hNayXlLS8txMLigt1rujroxMpDCV5SUFlDQxXaASAjSwU+OejhruGyMlueS37F59fZGh2/2cEdk23Zu5L0FmYXfYSK99CHg75CEFZKboTv9beqNBWfwmyT/BE4oCJBNpsdpdWWA1ImACh3DdoPHL/XfDU9MXpM4NvY2PC6hNftRK6oSjX9jQU+7dj2R8QP/rXXR+sLdkdDIDSSxMXuLlKewQ5wQuLzLciSzARaTD0bCJLS2xuNGJ0ZxJYkwP4JKQHi4NRWTFZG0dxUegrHzS3+2JCkPW9gEA+LxLIWiY+0eOdXMcU1/+fbY/6le6OtBjLhzRAB2XKwWcHBYzYsuDpKDVSgxybG8rJ8OZAsUKzp6qGtwZamhafUNtT2WEPbwboEIv3bdsPMr3LcbusAk5yKhGepD93+TW98zc8uxGJ3KZbmdsViZ0kw2Yj+xpbb7TQRH8s6fcCQ8Gq2vIvrzLhLyk06Vl6Ha3EWUDpTbZO0lBRHcfLcUTkogpqeED0u4OMoixvCRTTUCOTbU/hWw6it0W4hbvw/3xjta+cFdPLTFNVnlJDwVNG8J5s7tKo0K/njrpoccRCZBsI0WpXKd245t0faVPJI6fPFN8I1Bayky+3MeTOz0hCvojIoDmIch//q22L/226IpVBeWgI17j/rSrrTdDYvEZDOVFZAhw7wWSK4xHPWdGXTZm8j1nqrnoKqgg0rBpzKPxGnuMlctYHkqNww4S+V7QTwy+kubtwgNNuc9acU2gJHNtT6G3yHmiWfXIVLoMw2BugBV4CeHEhGGmuEVTr6ET+SHW+FmE0KchwCQfrHqZXTcrkQWGt6bHpU4BsIWLZ6AxV0yxIfFT5NTRCNyhrJ3R9IUT13GnHr//PV0XzRPF8ajO4mN64MojPgJgxJdZLcuD6bW1h8pApJUG7UnSU32Q1qABkSHEdU5NYQTwO7FB9Q5lUdprtcIc/bG6wDNpTX8dYgbv6bb4tr/9TLYl5T20Y3BHSdaPIB5Xk1ygroOJaCdOeDn2S8pquWBkPNPhik1cBSnsp2jO6fLySgM6gtoQpA8aNpiB0wyjBJ5sMmdyQx9w01T1yH/b6XiFiTYXPOO76EV9tlM6036MVGb02xMOQTTu292qLIDQ5FxJGYdjeaGrQTBvllDjm1wK5yS437zNZJ9U1y9Pjp4UtWzz/KFvAItLG+XklcgJoK/DEKbCQkY/u+v3so8PuKmHvb/hg15gVO3dhS42v1ZqKDRCegmhlpxOLoCVIer+34bY1UIf9xT2bpxc03uTDdJawaUHtdqMdU2va2gqgh7F2Mm7/3y+OaP3V7LHQkGS5oBPYFArPb5+/QuV6olu6eP8QgCj1S+1WLrExQMe+0DQMcutqLVTXl9Bqg2lGbtqQf0hkbDj6uwsDN9BUfwsjMJ1nXtyR9bqwKhC/MS2mLaA2kRoEe01y7Ex5AhAV/gNSWSaxvqo9ehHyP1U9LWs9nelTg29zcNPAVokAfTTVnRgK/RnTGfGR8HNd/9xfGvr/96mjt12xzRYkJvHpqFN6EEGB5TU7K014NkEUh5V1sR+rjG7qs0wxGfJpI4eU2BCQFuHu+7KZ45Tu+KV7w9S+LZU2TF+b3xnynHcsLCXhMbfNYQU3POzJYJHjsAE52fv5vA4H1SvFnhT1drcvuH7oc3YEUJW80bW6sx9bWliUyT4HNX3Ux2ekjbR+M75Ahx4F7DsI2eh2aWUnDN8HwSqXctzdVpkhxkQKyYh7Gzz5YBBWuyer1eu7DqNXVVetrEmZYviKfW1s9gXQF1ApD+OcLzehhL/m0Q7bKjxz1+T2osG03kksS1YC/KoRKVIVw539rbSbu+6kPxEO/cGc0jwvF1Bb4+LinB+LLxqSRGf2i6DPZKotqXDRcXo3ja2mdzky0XrYnbvzTr4nrv+kVMbOpKW+3E22PlBoVGwJGJVbvzT6/6fiZh+Kv/tCfjW6zJamsk29UYBawIKVxiYA3ETQdxmw/tU27m5ed2qZ4ZNaMho2GhndxCSsw1YDemVG8/uyaElQ7dcNWb/AattqsP4IvxS1EA02B19ZXYmPAjEr+PpogduFbU8BneWAsIUJ8PqBv80Dh0mw7n2sQWHVas/EvvvOHlSwbchIKBGTkl01ApwsIK4+kQ98y+Cs8Jxrwh5duCA9mFEe8KIOrmR4R+BgZ+GI7Bfl4iUtRuoqN9QqvXkhkP3xwf8zNz0syG8bqQ+fj7p/6UKz+6udj9b6zqjRVQgexHSTUf4XXuOWT8az6+s40kdqK46R18PrZluDs0JtvjGv++CvjmrfeGrP75nmQaCo+Wo8m0dIx09hY0JaxpuctHTvzYPwvP/TtHhC5zSTBK0HMH7wCALEDehXwAQRc/onU5dcXBXIAH0s5SHPtZsc6pwp6kpz81bQZTU89eNP21I4FdD6AXwEQH+XyNWwGv0GcXzujGVBfTXSSJwmais9+8PDxLfFLAYB8JwTwIk5Aj4/t49dSPv7pn/kBtfaOgQzKzUgALpeo0GWwv4UM6XDyzLhxpyRBOeIFobP2neddeZarjx4R+E6eOhNnzpzJQnuSRMHecP21nmpSsgAalbb++ZU4/bFjcfzXPx7rd52NwTmNZme3PFICdmAV396gstgV7i7MRXv3bLT3dWPv6w7FdV/zqlh62cHoLme8jy6F1vR8p2NnHoi//h++PSWZRlegVUlyU8BnoKuukJoGvpT4ADvJVAZHvsamBspJA4HeqD/wptwywKfwBktPq7NNAkJIfWlm3YbhGDAbC/T4Pse5mBHQpKQniXCkOFFIdQJHpDNmX8NxT2ZJdLLzgaw8/DxUep34e9/yb5SnWffVAm6lW1uv7Nv9pPIrdnSetygPAlKAH4f6r8bzrJcEPpwefOhIrK2tbxfgkyHW1W695SYXZqGcDM+4ktmJ3Trfj82HzsX6mV5MVntx9vPHYkFiO+vCg07ErlsPRmthNuauWYi5a3dHc1ajk9qdN/jFtF2ZNdX0CHTs7IPxP//gn4tuBXye3grMLg18+KHnVBfJCR5AzTyyg2O8ycQGBpOTfGuDMABIzjBw44hLV30AQAK0aP0GNGZE6lfjxiQ2eqs+688nVpEIAUpLdwK7BD/cZJYEmH5Ig2yeyF1undZc/J1v+D49Axdv7Extp/st5uleXHrMNPBNKyQ+4qD/5m1EKjPA/iqiSwIfI8z9DzwYPVXuJbwfF1GAjBg333SjClEjDpWuqPioiquBQVDlzjuzCYsaNoEz0qNx6QcnIJnMTZqLG5oXc2lsmBW4VGRNNV2KjkriM/BJcsk1vpTk0AGnbeDblvDYCMOeIMj0FSBjTY/1PN7EQMqjjUN8fQ1KoJSBdk1bHQMiHGyeEz8gJmBSA4aHsI1OK9Z7K/4qm/uHJEKusPfUVkCYa3sVACrBBFDOxvIdavkrTKc1H3/ra/6Z8v3IUln2qR2p71L9pTwLepH4AD4O+/vVzdlZ+18tdMkJPLs8XnQtBfUkFEThVUYDGC/bqOqC9ypGvNQ7M/INLBb+EePg8tqE0vWP7Gm6a/lOvPw0FeYjQ1wwwNQZcKyppkcj2mPZZb24uVx6YE83vPKoiEJK39rY9BcG/SlUxL6qnZY4mM0Y3ASKwiu181GsC9S4udxtVxInOut53JbMsg7SJAecLeEJ9FjiAdyIzQO8zOik5VuOMiEeykIAGzKsIZKH7XxM6TZXnbD0y0tR4UWVnWGDLIBd2a8muiTwcaqc0n20gnosIixrKlUbSlJ0bGS0xxp1QyPIhPUQGJgqSMOogmc91YBWheU7pmzpa4Ls6+knZh4rzOVfGQ/LoRx4rMfO+TSHGuRFIXbi4H9VUDVdkpDo1IQwuSRphybrO2WLCaftZi+9qfbGe7Z9Ad5g0JM579EDkMqMhA0J2q3PC0oHFIkDsEDvKxyREW05VmVggZ/biww2gF4CnaKVv9IgrouI3WHy6WQUdJ74NGWnv5X+ik5I2yu3x0vki3TRhwJj0gH4LpWXK5kuLfGxYPskHrSE2dYpfrZqK9s2ValmnUxVDEY7Vqp4Fd2viefRzYwkpcTLlbjtV/JrZWEqL3NjQ1LuptwpD3bMcZ8qm4rGpZBMatR0kEIq35noi4PFcpYHLt8yuByIbxxnm0zwMVCJDCCeepbys4vAR7OLStrqS8rrb25Ev887t8xvFQ9/CsJanXdZxUstEjkgajeJfLRU7pDkcw18jJ9dUqbUBVRGE+pPwClgIbaU7hQ54iLpoxSn/lPljh+bZtDuJiPNmJY6S95txntaQUW/mC7mnVZETB7II8R0G3vp01cLXXKN7/jJ43H29PksiCdAROXRRjqj2tLyYlx76FDxlXLNPW+IppNSQT57ygcRa4NJfP7+0/Gph9bj88fOxpEzm2rr+FYk9hFrTIph/3I3brp2b9x23VK87Pr52LvANePiFE/iXQm3Hbqmi6g37MVf/lff4iWWvDqK4ym5gE879bdtvdFRrfGhGFD86uRQJSs+PtotPgZywuGGnbU/v8mBrh8X3E7TWBJjtz0Xuxd2OW5PHQFGxYv0BoidPHtMOesbWHO3tuIRALI0BHh6Ogw/x1wqnqHMb7jxzfF1r/sOuT/R3voopLjY4KBs2NVlc4M3nrBfLfQw4MP64EMPxtrahgo3geyJ0DTwLe9aisPXXFP5ZOd/PhENtkzHWZ45fX4YP/O798R7PnM01uXn1++qDjMx31RVWLJgYYCplKQHda5Wcz5ec/1s/IkvfWlcf81sdNSVOStZ02PT3/qBvxQPrt8bbQ0nvijUGxsVyBkM2ezgdu1sw/mWkAICdBph2LWdn533YAPgGfoU1ia59T1Vpb5Vn6XPsGHSbkSn3Yml2WX3J4OXpCl/pkEJAIRn1k7F1nDD1c9OrSVCg9vDgY+NjTwUnef9vuL2b4o3v+SrMr2ni5QeU3Ik1AJ8fEnwaqKHTXVd6Ba9q5GNRvA41TQBfhc5Pe+oOSMZQ1LDpx/YiB9/1+fin/3cJ+J9nz8Vm7yix/qOpLqZpia1zZE6nqxNdtRS8UV+dsDZ7OHWXfjH0YuPHzkf//rnPxL/4Rc/Fe+/80xssdBe02PSLYdfoAEkB6EyBOeYj6oGJ0BF09IhGxhIZBpYUlrPgXxxcSl2ze+O5fldsSSV+qKAYc79BoGQTz8KnjRm5cFgpqEJdCnBMZ3NNbM0kyfBWqZiQKumlc5baumefkkaNCuew3tukO3p7WhFsvNg0Mrd3auNHgZ8WfCV5SlSnmC/+mmqPUplJ4IeWh3Hf/y1O+Nf/MyH4r/9wUPx+YfOxsp6juzNiRqUDHySEKkvpYidXyCVCBgbjVG0+bpTq6OOw80ekzhyeit+4+PH4l/+4p3xr955R9x5lOMQou20d/JQEzSJV7z4NQILwZiKpoBLAT9LYkNNIQE9KY6e5BsTKtVSueiSB3zvI8VLPMPsK2W3NY+f5Dk6QIPrpDiWAuj5LQyATorACAoGS2WizKymgc0/R47CzbnF4P/kflZT8327WUp66vVdoJPdbyhfW8vnKG90XE30MGQasug6fHK7OEXqK5XI9VI7VIr26iKXk9uknleaX7eTpPDJ+87Ev/jJD8cvf/BUnFzjOIMasgDObwEwoLYUjOMNmkpx8JW1IQbaolpMscA/pD1Ns1qKlzfyPBrLgxtBOHb03juOxT//6Q/HB+884c7gbqEOTl6eeA1erTSKmw+8yIDGZgYlg1xmqUmgwzoedzu63Vc/eFyaKkhkbUtm4vcPMzEoriHhqXu5UeYGDE4zKDDHXnw2r9oJBhRzissurrdDMgHircKzUZUpJ7kOyaZ9FZ48M98W7e7uiYXO8hT3kyM/p+IF9ADtXN9D58LeWbtdbfSwJ8qHnCp4V8oTV9DF09+rkXhGw4w6gb/TK/Nvf/Jk/Ltf+Ex87uyGp7IGMRqViiPPk1UgJztfx6fIhYkGwR0FrzFOSjxMgUscstMwSZsv9J9cHcb/9+774p0fuDc/1g4fncs5zLp4vtO+5cPRBnhkdvuUGiONCZjykLDAD0ATkG3/4NHPZgCTtl25oFy2xKU68RX0qgvqCV/i8/u08gfsytVYtJPsI4Y5+eMofgNhupe4nbJ5d+wQdur34PKNagccXFbjeQrkNizFoEr/5znK+7pX4zQXehjwcZ0NhV9AqxTKE1UQ0qPr7Cqm8njjcSM4pPKO3z0SP/JLd8dDZwR6/VHMaqqqAnGjyleaUqLzgrosnk7Q2OR3oULqk1JRYjfoGQTpOwCb4sDuKfIoPnfybPzk794fP/Ebn4lNTslM+LgSucu6eF7TRJJLezZe/6I35VQTcEHy8nSW2Y3sk9QFMwYWA5R+luQcRnU8I394qkZtoBSfLxqlXlRHniIjQQJ2ihsezqqyeQV02Y34ZGOzgupBR4jzVBl4U5iygWGlNAhd2hr2TqMTL7/5CzyIApxPhQykegDy7wsZWgl6c1fZ2xrTRP+5gKiUMs8vFfxkyfd8qeKgrOyrjxjf+c8xu+/7bx+Pd7z37tiQJNFtjaMzMy/A0ogpca6jho+Ex4YFYIakB3Cl1FcBnNyKAgxpjOzmpoKPsAJBpskCVBo9v4nArztpe9D6pQ8fiX/y4++JnuyKUnR1lvsTIpUnZfGWV3y1ZSOfl0OlFxhUlZVKq2rztH0ABp226wPG2/0hgQvlulEFwsOGiC8aAMAANflnKskNsGUcGW9x4/3bBN1CGX/ypF5qkfzBNz+7GDfse2HGVzL/JIlBOQGvtS3pMcUtH2a6GulhTwbqs6hLgRbJ7ckSEh8Lt9DVsE7Ak+SyZdWo3Vgxz8T7P3M8Pvr5NYGTxmyB3HhGwNPs+ROcSG4eTIR0CWLs1CLV5Y5tR9PhffNdqdkp1Y59C53YL4XeZWqrMEgPyHi8V8o1XHQ6zLz7x80hQ0menzg2jJ98113OV64hVd2GTvK8pJlY39qMuckuVyK3NFJefGOZEtlWBiukrXRJMFLZqcwBqEIGG1EZnLzhQVm7uBWGHXgpQJBw5tkGPeoj+xdW8jIjQ+6ZVGniXvk7Y5CPueRaMfW5Z/5AzHWW1b7UngoqPk4qvbqs6ZWNDL4yyNGV8onVq5kehkaMbBQsoFcq+MkSI8lw0HvK8VxOhHQ2EbggQzDN1P9476dPxo/9xqckcelZJVN4GmtRgmnsjK+IFLMbGvhH2RoI9QcQLvIBpE7zQtVuxgLfCUHvcOYM4CNewqjDKTzSi4x2w8+gKPeJBpxfff898Usful8eFg8F0tmHrqa6eDQqz4l+8vipOH7ytKTlbhxYvFbl0FI7F7CorHjZf7pIGKj9s5tLjEg0vOVAJ/jxAMblGHw/2jMZsXChgd9xl50fcTB9ZsMEP09/FRvxYOLgMgFT4uM8505/20nfUcus/ugALedZeB0vvf7VbmeeolfCxeMl8uyrtUSdNmcaZwx2PrM3x7re1X829GHAxy4ivZNKKJXxZBREQ+j1NUopnquBVBpuiUhefkKN6nceOR/f9zMfi4dWyvQ0wcin+jV/pVHBDwB6rW57rS9VWwDJWorBrFJlkbmYvRZIg3e8JazxTArASz39Irqqw03B7Y/85ufifZ86qo7B8gUPoDgy588L4qr1kydPxkZ/MzbX16MxasXLb3iter7KAKAajVS2WR5uty6bbL8pfSGJVTDGtFc/l+M2P8dUWFANf8fF4dgoAeSkI0DmNVeqP1UMsOlwirOoLQkGkjG9swzh5plEUfwURpWn5pb9kWnuCw+9yuuTDVCQke9xEn2RNoWe7w1z+4qmtbLz9UE+k/l8IHWTCykr5ql3DuKgMH0u6mmI73IhBl6OMDSiH3xc7p3vOxqDiSSyCQAPB+ACEMGjNolZDrjRaRrqQNgBKfSugarisRucO+aiADSv7wF6xFFJd5IB5FepKo6xxJHODNJHK9710SPKszw0TcqIydXVTJKoJPGePnU6jh07FisrK7GyuiJXlZs6/G0HX6oyA1S2VBYyqWnSPq0THIDTtNJHTwhFwSNtqwj7o57KWdKep7DEQTgBVSVBzXXnxEeNN+Wu9JTm/Ny83XizIxOAEvz4bQ25wCDtjtdM2Qf9Az2BxvGW8iLJT+1subUn9i5eo7wg9TP72I74kjTd/2gfTGN5DtbyMPMuM29mYL6a+uqj0cN6gSUMjQIUEIVQOt6TUWzRb2xs2ny1EO0CKYGrst77mVPxwbtOyrQR7SZSG8AECKlg9Q+QKtIeb2Okf8PTVs7hcUB5vssZPblLyfthylNbNWz8xe64HI8ADOHc6YjDaYnZPHKn0zY0jfvovWfjJ9/zedlVp27TV2/DBvBOnjwVDx05GqfPnddsYxj9gWqKi0UFPgNJXAd23RAv3P8aSdocH6ecEmzc4fNP0h2xZTkxPcXEJQP9YV4+alCqAM/ruehi4rvNi/OLluCXFhZjaXGXLzDlHJ9nCQrn19AMcphHyuOWJE8+LC67UiKunC4Dqpkvry4KpDEvtBfjDbd9RQyGm54yT4ZcH08uH5lKf6StlE2M8gGu5eUlS3plTe9q6quPRg8DPh48R58EvadCxMGJ9c3NjcrlyidLcOoZD5zqxb9/50fUGTbUkGZz7UUN0Q1MKoGsTD+z4aWfwhOHGiGvpS1089sNuOeO747y9JY0pXsTQ52XDsRL9Sn5ETfgl/kySOKmrtJoC4g1gHGo5effd3/8/h1HMuGLiDq60gmwWFlZjSNHjsXZs+c82Pp1MCmXO8/o9kz5tOLNL/va2NXdJYBheQKZOYGDksjyMKPKT0IAZ/NUwB7ENWUGJj39RRITm/sKAAQgjhig8ugM3+aguDMPAJpCEq4CNExcngBYq1J3dnYddwKrzYVfUjy8Lzz8inj5LW9w2u6fbmMP68bb5Lao5+DrboBbUazjzc/nh/TxL3Q1tIfHQw8rsZT4dgriqdJAI+46r2ldFURDo4OM4xd+/55YH/Bie9c9hnvbCrglANEmAabKTZ0ngUqg5anTJGYlRXSMXPozL/qUEg8SJLy8/gfYTeSxIyEymYIvO4GlQmVmRvXX0tSK9R9FozqYxM//4X2SLOhIhNghd54rlAAjPqHIlPakprYbfA4V0Us0PXDn8CE7a2QqgcO7D8V1u26Xf09xFMABXBIA/W60FMsa+JEOfhxI3triq4OKS4OfLyRVelwsgFxG3DkNltlxXqiQH31AWmkh1a1vrSpMghxxgjk70qB08RcQ5Mfu/8uve6sGTNiVR/GTLo+MU1HUuQFPbaWAHjqSKGt4i4vzsbAw782Mi6v/Sm4PT4QoowuIAiojJUQlPFlVwq+vP7Vvd1xeNIwHzvTidz5xLLoGJQCogBbglLqVihD33JyQRCdP3AxQ0uc06lLMTFkNjFPK8VrPxsugjp34DaiAG/p2GBotfpkW/pk35VH5vO/4Vrz3jqOq8J1jGVcq0T7XN9bjzLmzcfzEcZk3DE6o6fb3SIqCeuNLvzoWZtox5EiLnBL0BIzyS/hT21U6ACPp+S0MAdra1oq/kMZRFZ/fMzwBfoAU8JT2baXIi9+Ij+dXeegNetsSpP2UjvOfKSsrCqt6NChWXeeFB14WLzj8UvHnRghEHaP8XMWuNoBezuUxpfWurdrb0tK8p7llavt8JXWXC4lORoFBFGYp2CeraDRU6Llz5xznlUw0LXbWfuzXP6PGzFGClNz0mCYDjjpPPnu6GxSl565rAbiItphnOwDaWFKa+C8AsQQ73w1nHTtxEF/GSccgHq/tkR7httNRXMot/p4GyYM3Ct75gSOx1S/d+sojyr/X78Wp06fjxIlTcfbceU9rh8ORp4GUEzTd/i5WiETIxQeXD8Rrb/7iWGgtOGYAjyMqVvp5nY22iwQn8KEvYN4abUlSWxO/wFBpwoPC31PSyr6tqrCW3FRnAGZ/3I+V9fOCvCIlKk38bQYYOQAtm8DQzyPzLftvia9+w58RQgN6+ZyFpp+Pvks5MIXFzMYF79wyrZ23lNfNcnie04UlKKJQOtVo8FQLiIpXJH6jIKcIVzYxUfrkA6tx54ktFRzXSamx6Ud/M0DpWRO4cpph90oHCPEvu7GdlkbiipdipiISLHcUO7U2K11xWlLMDQ1ANhs6YAf42U8enB9M9yI1yk8diwsRzp7fit/91Il8mCuMtjSlPX3mdBzVtHZ1dVVtSlJXn+MhtNHH306pLwCG8n77q74prlm83h/4oSCBGQAHCc2vkRmEAK0CSPKTxA/wrW+tu9LKNPbRFP3Aa476DQR6Z9fPxCA4xpIAW9LIaW2CHiAJ+YyezC8//JbY27lWUqAkdn+fhvaSdY4qa3eAHeCGlMd0FklvaWmxlvIuIur/AqIwGR2QHJ4qUSE0Sbrt2tqmwG8rPUxZsVcCMTmkydNt/vOvfSJW9RyNmTlvKKi4sgGq4SbgoAjFU1e63CyZyYEyYTl9scvnDQG1BEkDF3ys/4mPuLYV4CWFf5u1HfmnvYAe8cpObOJJcEx+3jrADG31hvGLH3jA5pQlqIPLux4GGjSPHz8udTLOnD4XW5u96PX4AtnOcgxEuQIguKFD03oxE4Lv4y4KFG44fEP8lW/+G7G3u19g0zf4NAQ0M5qS+j1ewZNBy+ETwFBMe89vnBWAnY6+wk2qVyeSD/1C5RbUHMVK72ycXjsV/cGWAE/ACqiJIV9vU96URkwGBleOHw3HiPmDuHX3S+JVt75RYXhzA6Cb+PgM7cbTWSkG3iLl5Y5tOxYXF7yeBwhOl1VNai+VfgFZRNboUBrL00E0qtNnztic8V4ZFUGDBxuYbhw734t7j26oU3BmT9KGRl+DlVQZeQ1UerS07wBQ0dmZpdG2W0Uiq8IgMdqMNKew+BVV4hDCpaSXfHYH7mSmNLFPN3BkGNvspmmWOtqxk6tx10Nreh4W4emwO/yXE3H4/bSmtEePHfVZPA4jM7V8pCZZ2urFbbbYS1mzS8s16vv377ckdOP+F8Sf+Zr/XuXbFrA0/CbHiCMq+g0BQMEQcSAFGvwUXVm32+htxJnzp+L8mqbcMnMshfW/adUf92Kttx4nz56OtY21GPDZSIWnP6gCqniRQbl8nrc4NLCNW8oLF4COYs/swfjKN32rwJpXFKUaTF/zg0W8T0tbQkdxiHp+fsGSHcdU6Mc1XZouCXyMGNmBc/R8OhSLt5sarWnE053zcid3mDTEJz5/OobNeUsFYzVT7/7pUZg8mcVsKXUUgAKwigTHRgNT5NmugE8gBSVAZjUYyDR1Szf0ShHftI5E57gFepbo4M/05ZLAaakPSTL56CgKrtSb8cG7Tsk8jLH8vWR0GRHgxi7tkaPHBHxn1WYEJsME6dIeiz6tINwv1vFjQ4iF/dluO645eCCuueYaA0UJ9+bbvzJef9PbYzRYi6HKl29zAHz4ewoqADPoqZ5zSspGCpJfrtetbq3GmfVTcWrtTJxaObmtjq8cj5OrJ+P8loBxzI5zSoaW9tD1n3h9YBoXpYfs5/VF2lFvFF/8im+IQ4u3un6R9Dod1n1nlH/Ab8YSHTc9LyzMSYplWjtvt9KmSlnUdCFl6VxEFBYvLj/dROM9v7JaSRpXBqldqjxo8I347Q9xELjnqVKDj9UIRBLgACX4suzSjTNdRTIDfAAxFbca9xzvR6obpYSG/0z0OcRagRZhp8/yOT7lRV6OH3DLtT/c8ANQpctMOpC8U8ePtULZ02sSf3DnMenqOHLjfoPLgQC8s2fPxgMP8L2X9dhY3/AZUKSjlHB55ny2R6ICZFDhn9X0b3l5OXbtWo7rrrvOZuoBXvwBHqT5/+mbvjtefuNrBDqSKlXnvlRA8XA8JieiKfFRfrj76niFA6CYFPPhn4GkO9bwioIHCRLJLwEOAUAjjR4jd6BxI7SjjxluKvAlF2pjcnjbK745Xnvr29wmOHqCpIc0x5QWnYPHADjPhN7t5qtnNT02XRL4WDvgOwJQaUBPh2L6wqI04HelEGAzkhR2cmUr7j0zjE5LnWXE94AFTPhvPx9mlR0AhMFhc32NnzT78VK4b8MgvCI3vzoXnQKA0+Dt6YtBTgqstNLozpHYYrckt60nMFg6FJ91udmd9OVHXsgVQHj87GZ8/gRvCyDNPLeDEEdEALwHH3wwTp46E1u9lPAAF/INQKBTPqhCfqYphR86z0z5dZn2zc3G3r37Yt++VEz9ShzwpkGF6IGmE//jt/7dONy9ITqTvHwT6a6kW87f+c0L5Vk+oGN1eQC8+BUwK4pw0vU8ABuXnlpudJwVcBKN7WJRViYCyd2d/fHHbv+6+JLXfnN0291odvjqGUdS8sDxggCPdfiFhQUDHs/Fc9f0+OnSpaVGkVODfPG6qO3G8iSJymGHd+X8ivUd2mnQlxuRM76U9oE7TsSaph5uqSoGJLYyrS0qp7WY81nttg1Wqc91Wr6thYJX/7Ti1SOQETDEw35WAi/CA27y4jVQT5+r+EpaTgfzRcUIyMmbnpU8DjuJnjrrhz7zIB6yk9qzS4AtB49PnTod9933gPXNrf42yEHotDk6dZnmFveLCT6eg+m8dzMFDLx7euDAwdizZ9luhS4OnzaVgcp279z++Bvf/g/jtuteYklNEGVpzhcP2Ax+JcClSW6AoKa9CXQ0D8AsVUp1PJNai/y5VoX02KRguBkQhnjEI9kwetKZSbzl9i+Jr3j1t8R8sxud2VYsLy0b9BYFdDzXrAAdwaQGuydPDys5GhHknV01ktJQKOSnQzogfh9NOH32aYnvGScasCS+3/3ofeobTClBHUlnNHuXD6CSHQqQSjMFK3OxK5osS4APGQ+gUzz2m/H1RpRvghluitPmyl0B7ae0qDB4EkgzzhK3o5QBiT3d0y62bSKXSC+ffIBzla2cZj1LRH1zmP3UqVPx0EMPxYmTp3x7DxJeodL+in6pNoIfz4WOYtqHQgJCstu9d7f0PQKL8iHxx0cU0/W7b47v+PrvjhcffpXvQATAYkZDFdGMep4Ke3qrfBkUJbmhAD5fEZXQaAUHpvJmB0/iYzJKCJ2LLsYjzroy9RbwCsy+/JXfEF/2BX8ylpZ3Cdw4fzfvz1OyIcPmRa7V0gpqeio0o4bxsJaBEw3rxIkTmpaueYr6VKk01EItNdR9e/fEvj271SjS/3Ik8nxmsx/f9a/fGwP1zzw+IiUJgYtEAR9/ElLm7Tcp9Ch2Ex/+vo5KalbSy675tkEzAUllIt616uquPZrG0EEEYy4TistFJp5zG73YRNocTWKgjsd7ofj5Yzd0Qpn5uBP3yRU3dO6dcyfFrJ6X5lE0W534t9/1pji4q2MwfaaI8iuAt7axHhsbfK9ZeUAakuR5cbsoVNrDtF/hNeAb/PObtS0O6M6mlJcDwpN/IsofOrN6Lt73id+K93z6V+L4uRNyVb0MlacWg5pHGAPltJRd8vxI5K+8+YcEK2AU4M90utES+N16+Jb4Ekl5r77pTcGnkvnuL23qqTxLTY9MlyzVUoELC4sPWxd5sqpQsfM5vzNnzsbK2nrlc3kSUtaxlUH0hylt0TWgfKZK2rNLgpmlMjom7von/Ns2L3RbPu9HYy6N2scZ4KPDii87blHYM34kwNKpC6Bm/NLxdx1l3hzG7iUfCcbZXxVW5o1+Iz7wqYfM/0wQbYbzdqznHj9+Io6fOOmLBAZ9TRs5JiIQIC/TEp3zXKlCxV4AwM+vUWdO0tHS4pKmsrtj75691v2xn4rvyRK1zHu4+xZ2x9e+8Y/Hn//K745rl26OjqS/YYuRI6ezTE8BsDKtpeSL+VLKO7oMWMiA2BXPSIPnvFDuC2/74vjOr/nb8YYXf5GkvG60W7NST/1ZanpkuqTEV4gKu//+B70eM91AnywRR6lMzIAqU5T9+3bHskT7y5V+/kP3xY/+0qckxs15F5QNCICH21U4cIyZ93ABM4Bu5yhJiEf+CoDUt29h1oeXAR7OZEHrg14M1dl48XzXrIZ6dQ4JA55O6Z/rADq3OdyW+FgTROLL15roVEh5rEUh0UkKBEyJQxa+tm9pr5IGbScaSRlve/He+O5ve5Xjf7qIeuXMHWp9Y8u7tcwYaGalqRVgw4656NN0MS/liSo7m0t+0X7B/heHfSpEsnklvX4qQ9I8ef54fPCz74k/uON34+i5+/xsDERi1NCixmD9EkS+qufg/4TDzrzmKJl/cX4pXnj4xfElr/raeMn1r4q5zoL4CUPaEHE+fc9V04X0qMAHra6txbHjxzRK03HUEqboqTS46cZOQz54zf5Y1gh++dE4/vk7PxPv/cQRgRtTFE7JVzuyTGcNeugJgJ4KC/i8QzujURtAFIgtsEjNGo38fZ7PHacZqz11Bhl5d3eP/PkCP6ViCUGEZATerYhvcwCaBStDBkWkRdiQoAA7gxuShMzYDYpSxU9V6Hgng0n05XbtnuX49//T65XKo0gWiQSV5dJEXaJWVtZ8BGV1dUVgx+6n0nqU5lXClXaAXviLGeBhJ5MyY50LaW9RU1p2bp85AvaqPBmGcoq6snE+7j7xmXjXH/5KPHT2c7HWX9Hzmk0s1Behds4HcVaSsNRRU79oj2Lf3LXxwmteHl/2hV8Th3ZfH3PteYKJpsu5lNmjl3tNT54eE/hovEeOH43V81wttcM63WCfDE2HR293mrF7t6Ytu3ZrNL18RHwWrP+PH/tofOr+s9FpSGLV1ITs+SLRCvTK2h5AaF3+Mvq8X0qB49glaW8e6VBueYEAmxohMBt5vYoDzbs6bQMfh5iZSDl9pDUZV7f6saVOhqTHS00GOPkBinmYtgJBwE6GaVBk97AAH3wzSlNwG0uz8/Fj/9tbnM6j0SPVNRcfsHbX87vYku7Ih5AgP6DNIPHo7YO2BZChw1vSmVblzNpegTRHOuB/TkllOhhvSfJ7MD734J3xwJnPxakzp+3BxQV8/KdQc0Tdt9Q+NLAfvCZu3POiuPX6W+PA0jV6th2ArOnZp8cEPmh1ZcUfa5ne5HgcwR6VaNSFHJcaDY2aXbk9Aj/MpSM8l9TTM//1H/xAHD2/5Wmq77oD7JjCqg8Cet68kDuAyLk6+mZuaACCklhk37M0Z1nA4KiRHLDr9QUSMrB725F9lyQ+n9ivnhvAowyY7q5saaorELPEx04iRoFfbmQwhS1gmIC3PfUFCAVCA0uF+OufzFujQcx35uMnv+eL8kEfJzk/ipiLAs6fP+948/yafZ0XeJ5M3TFoQIAdgwdTWR9PkV78LhficZECfQEplWLpjOfGN4kjfljxoR1ormAL4epp7HNLj6s1LWiKsTDP9T2qtKmapWE/WTVNtgsAkE64QZdzXVzyeDHfc0Fsaqz6C91q3Hwjd4r0JBc8j80CPH4uJZwFZN2WwLICAlmlZxmWt8WQDhEUAEPO2TEdhtduVfxlyoVuPyJXPFmBuGW86LDuhKs635QdJt5ZXe8N4ujq9HnKRybAbm1tzUdQuNqdiz992Fj1hJTHLi2SJ+T8qaNvp3kJVfggeJGAWdBfXl70+VFeK2OXlultAb3ptvdcUeYB4MqyB6D9hg2DofLZbrW3VVcj4GyzFV2kPh/CZOqfZQRc1vTcUbaoxyAa6J49u3yIkkb4ZEbzi+niRowgwu4j7WJF0sTxEycui6uskJq2BuqsHtUl1ZVO6/8XUoVneg5OPSiMOjNrfQAfb2ck6BFXPj8fAaI8vTOrmrC0KDESEIDPB6LNjz8SZBW++Dk16iJBJil55ZC2bfckWwmrvDTUGU+ee+RddfIIsHFZwJEjR+JEtTPLK2WAHdIdVNoEhF7UoxH5godpLNIyh455rWxJQHf48CFLeqjCV8I858SCLCUvfcLSA21WdTZS25gAbheQKgx+6kMEVLqu5NZQ2JqeO3rcwMc2+/ISU46qEqWVHcfHauSXoosbMRIMsQyHQ3eq9Y3NOHX6rC+bLHRxOk8m3SdDXP/uRu3F6irv+bdtt5P1qkz8XxKA/vNd1YlQC/A0gAoo+npGeFn/k9XSgo+piD8BkHTT7luUpW+n59ilnB6uitfWtOdUKu1lWoW9QXnpL6tQU+kZlfNmSiDTtNnrqdxX4sEHj8T9DzwYZySFr29uRV8gCBA6XsVVyh9pcBr8oJIXaHoNDwUvdl605+KA3QK83RxL2bvXUh5Uwl5uxLJElr3+JOWVH8sYl8zxRY4uISrrYoys6VmlxwV8hXbt2hUdTUMYoUtjfrqImKyqOJk2cbvuOQHf8ROn/IrbdMeCnr3OQYclLaWfbT7Nop0c7ADBtp/slvZs4cR9FVLubF6k1AZvdp58pQwO2QrY6d9OGlC6W688MnRF5s+8ZH6k8DTayWwniRtKiw64tZEfvOFg8ZkzZwR0D8WDUhxeR/Le2uq5HrYEfL1qaktd5BQ3j6owzaU90C6m6wQ38oBbgqMAosWueNMAt3fPHm9o7d+/z5IegHgpevbq+fEQeXly+dkJ+eTjqOnpoScEfDTYg/v3+6Q894OpVVc+SaWzPR0KomPRyc6fP+dvK5w8ddLfWihrSc8VVdl7VAInJQNpKocsAACweysXuQ80RfTHoWFUp6ZfW0ma8JQW6bByRH8klcHhs3Gbyjpj+pUqTgDyNFgP4CDKDJ9jvOfe+4N3Zh986KgvDGDjgvU8wJAza9Nghz5tRkdx1hOFGZBz9KRT5ZVymNOsYX6eiwN2+3oobhUpEl6p85pqejboCQEfxDrfvn2560qDLo376W64Jb4iTaytb6pDrvsmXkBwY3Nje6r97NNjpwuwcDYvNy4SbPxM+vPtI4CTnA1ApjQh9eWZsGm/i6gkTwTQJbKDT7nhdwYgGuVu7GQoJZ2jKADf+tq6gY4vlAFygBcDTh5JmdiMoh6KTjzFHXMBO4AQtwKItAvaCV/34kV7Zgz79+2zpDf9lgV8NdX0bNITBj7a6PLicizvWvLO4DT4Pd0q02OaVAGGOiOvQQGAR48d96L72fPnYzR86u8SPxpd3C1L3i5JlRfLOL5lWRmnfDjOgA6k8ZlHvq4vK74ZAB0H6Y8E6NuuVRoGUuji7CgR/BLgBE4DAa3A1qdtOfMCA2UqNRwkcAFWhOHWYRRlnvqF6mIALKBXdPycBZl5Zq5FP3iQW1L2bN8bt53virA/apnWVNPTTE8Y+OhljNR7d+/2mxas2dBo3dGqBn1xw356KdPpCwDPnl2J06fOxJFjJ+LUqbOamm2pQ+a60tNDAJU6s0qpxVR1B3ouoG1XpqrctFFJMrOSdtjOmNCnARqZexymk1QHIHlDAn/p5Jl34DkXxq5fvrGRkh8hEyD1X5Ji8js5E2GQ6GZ49r4AaKsnvS/AE5gJ9AAhVMWtvLQdH4elm83qjQ+wUHkkHxeqdMcfc3F3TNLTPQen4g4xM2BXFimv2+UThzt3xl0McjXo1fRs05MAviQAb//+vbFbDbuA3zRNd4InSyXOR4p7KEkPScObIOfPxVE+SnPipMDwlNeodjr7kyVgSeQOj0lKf9PPhmlHQhO/+PiltJf5xtt8Ary+8iR4Mi+KHIKJVnL3V75kybApJRKe/V2KATtHY8Z69iFfGmNdrdePLaapKoehQI8LIIa8MiapzECqmCDHxU+JEhfuTW78VZ7wY9AoILmjMv0MnzpU/MEy1i/L0kc5cIyOdEcqmxtXywfla7pa6EkDHwTgcfZq9+7lfIuhtfOBIjpBdtpnRk2nUaZffYEA74mePnsmTp4+FQ889GCcOXfOa1hl3amEfSLE0ZJJg/c2dtK+VDy4+UJKTSe77epWm4oNbSD7QPnMsAIv8QJ4mHEzmAg4ua2FaeZIU1NPKZl+bmk6ur4Vm+fXYlNT/d5GL/pbW9HfFNBJ+uWrYAl0Ge92wlUZFSskJ9kFpEpvro2H4feSKg9FFx7Fr7hQlD1ghxTHWTyuRgfwkPSwF77BoOcEeY6aarpc6HG9svZYRIflq/Z8/q9IAtDFktozQWSfzjf9GAmIefsLEgsdkQ0G3pPls3u88zmvDurd6daFB6qIZzrfa5uD+B++//fi/GZEp8k0fyYvJRCLb2RByQ1wbDVb0ZFUN2mM4prlBb/i5leVlERzRtNemQfjocysfWVYkuLYi+NTHHxiEInPt68ILPw+rtRmf+i1QaQyAHFNoAdIUtRiNU9Ki1kfdlP+ufPO750Qj3S/4kbcM0jpk/jON7VjeQ7J7JGplG0WS5YPinKljPmuRfmQOTrpI/Hx7Cn5JSjCX1NNlwM9LcBXojh95mycr66VT/B5ylE/Ku10yEzrkdIswDjdYdEBkbm5DhH5tTw6dbfT3Q4DyLFW/7/+x/fH8ZWBgGwYM812BXKAH+CVYOgdXAFrS6DSas/EgWUBawUGHFKGl3SabaGgAM1CFGuCBj5BEhKY1xGRq/KZPIiIj0fCzDEY/NnkObW6aSEOQYqpNhNaQFLCIczbwDfmFhfzwSPAk5l/fBKdJ/2fvnhOz3PpF+azzCg7JL98Pqa1gBlliO7vg8gPXvJjglfPXj592NYzs7EBSNZU0+VATwvwTRPnwHh5ncOudFN3CHcgiwuXHZUODRUdt1Q4tuLf/+Kn444TSG1j36LCNVO+nUX+eQ2VOrmYBRGSKjGP4+CexWgIgBy/eLjjTf+lUyrirdIgrkyIatipinQRWIpyB1W6yhEAHArEzhj4kPJS6isSH0AJ+bYWxWKJT+5IgoZVgdhmSOod9mN+thXf9SXLvmgAop7YMCFfpANQAXTolA3uCWQ5cMCDvk2EV7lAOQXOqTCgx5EWbt2uqabLgbKVPk1Ex+HYwoEDBzS14XufO5seTzO+Pm1kIJFYx/pfOYTLFUsozrVtbW7EbkmFyEsmnkN/AA3n5DyFBGQ8DdXUlHU5xWewKm5WSG9MYbMsMHtqiptUymc7BIDhzv12SG+Yk4/BBA5grwws2HfI6bBWSDjsUhkk4+AGmImArKvaz/N8hsgKjAGtPHDMWTtuSuG7Dxw0RpXpaublQjJYV+7UO3HBj1sZVGqq6XKgpxX4CsixnnPo0KHYu29XzM13NdJrGqeUSqeY1p9rVYi8T9uLP99BvXYP36VAak1QYcqIH7rtAJzAQ64ZzhFIIjIUJIhZWQoTv3TzSbckhjtvcmxLbyjSFujZbwcg9ZfpOy3yKUWc+Bm+sFfkPCQTecedfHDIhstM98wy5U65kveEOwK6BDs+bsMXvRYNdkh5F5cPVKS7bSIRa0z/Wb/MNT6mvZfTHYs11fSMtUakvV3LvJp0jfRdMUsHqKZLBSAvF0pAyU5dzKlwiLhh/5x0JCP/VYr/UAU2MBcn3CprynGYdtx4bxfdSo4AJICUx0kAvAr05MdU1TwAoHgMergL1Dy1reLI4zYAW5qxZvy48rWwyi4w4jhMU89z6yHVSSXVsRuLZMfxJN6bBewMWBXgoS4Gv2kzhK2AHgrQw07cNdV0OdEzOgzTcfiw80FNffmwM9JD6QwQ+uWoSt5M6tx7FlsCbqZsVWeXcp+3jl38gI10gAu7fHbAqvAZ/JDO0h0X7EyZ2ZhgSpsKH+IibEqHEFpJz07pLLPitc7/nSqtsLBiI20c9IwC0+XZdrzitn0xL8mOO+8APV8AWqakimtaontYuVyC8CEMg16pZwCU3fSaarqc6Bmff9D4UZz348V0vne6tLTgKdV0xzIAVOpimna/lP/TTdOdfNxoxlw7NC0ca4ooqU8SU4MdWPzc1QEWJC8pnkdO5HEwFJDJAuixAWFlgAPQ5C7d01y759tkeXSFdcHk81f4q2f3jq30/IQkaSTQgmoukYJH8JCjIiniRN6MSjKRP/0OLnfj8PJCdLrz25L4NslMnOT9sYhQRRXQKzpXmQGANdV0udHTvqv7eGg4HMb6xkacPXveHZ2NBYjpHZ2GLBlY5DfdIaezekFHfQZpJAjozEzi9z+3GT//R6fkMhNtdmalOK5R7srL727MREt2PiHJAWYod3QFCvpnXusUfPUM7PbKTFwL810BllJkOiq3needxBr34QnFWE8ElfoGTyCumvKaH7CSkmt+wxVg5RlSBzDx748H8U2vPRhvvW0x7wkUkD8ZIv+AM8BJXtnIAPCY2jabrVgWsD5b9VRTTU+EnnGJ71KU63/Lcd21h2L/vr2+4BTJgIPFdFaodHr0ouhEpSNNuz+Tikka0tjLDnWCrz8i1FmiEuDgnwTQwM8aHYDTiN6Qc3cRPYUdCHW4wr4vc38oN5l7QqCeQMzu2HnJfztdgEpxEa8UwNUvcSh+A6B4yIPzAgBZCcRAVV6jkRl/GVKJX8EcblHT9lfduNtvo7De92SolE+pE8CPYz28l0tiCwu5IVJTTZcjPSfAB9FpkBCWl5e8A3zomoO+7mpOHafbyXNjSH+Xmg5DpcM900oJKg/N2LUwE9d0B5pyjgxE8hSIAH5089LB5SbjWMXqtyoAG5TcAaYEnpTGLInJ09Nbucup2tyAR3BWPauf17w5XXYcJAUhTSpvDUlXqQvsVF7spjpL8jc4Ok0CYJ6J/d1J7J3nPkXxPsmrgEv5lGkyA1dZ22M3GHNNNV2u9KwD3zRwFcI8Nzfre9puuP56X2O0vGvZU6btIxF0sNKpn01CcgKUlPYbX3x94okApoAToIYb4MJU3dNPA41cq2dFN4jhJ+Ww0vONDdyHUvAAath3yiYpX2mjyNgo4EM2HhhwsGQnDpkNiko3Py1JPMoTc2bl0DlxPsbx0pt2xTD6Cj9wuCdKPItBT2BLPtgUAej8rm51wLmmmi5netaBbxrwLkVNdSB2GQ8dPBA33nBdHD50IObnurEwPxtLC3PRkoDCFUePRAVYIYPNlB2aXjcsfoXvYmU/IAPzaCZecoOmuzOAlKaxMwLjSd9rgANAzlIWxSngkdt4huMoAhzATuFJl+U5Njzy4DOXFqR9KMlrqKoAniZ8b1VgxXQZxdGX4IIEpDqVDa/BDZXOSF4jAQ9AabAkjYzBcSPteeVUIDqecHyG19mG0W1P4vW3Xx/N8SD6ipvbWaapPDeE2SVV6cSOyg+os2TBQWfO/jW8kcHg1a43M2q6AoieetkSAMXrTtdee20cPnzYH6PBzKcuAUckjDK9oltOT43daRUexYZAAR/4kcwuBr9ih0o4k3Ev45rtNOPWa+ZjMJyJ1qgXg2bba2QcAs5jLIQBhNCqfMgpp5pAT8ZloIKVNKSQ4piq+sp43v0VsJVnIV1LdlW8Rap0csRpHXBLULebfpjxTGDkuDJo2InrlzjKIrATkAqyFOEjT3VLGUzrrOORL6Q6FGWPKm/q1FTTlUDPya7u00W8GrZVvWJWrp1yhxd48OoYj1Z2is0vsx7ZR0IMKrLx8ISZ7twX27eLaDKK05ud+E+/dX+c5yooARSTOqah3rVVbPCze8sOL1Nz+wl0Snrpz/S44hUfijcn9i12LQESnrW/QvCdXd2ILUlvM6wxzihV5cXPJ9DLtzryOYx3+vmND8VlKVPTW9YUFyQu/4kv3B+3XztniXA0aUWbj5NbUr00lTxDfieZewZ57inQ4wxg4amppiuBrjjgI7uX6mS40/ENBkUqkhpwLb2esMfV6rIPBZYcteBVtORFEhIpStas0j2dCGjAkvKaHPpgHO+542z8fx8+Hd3GUHlBchKf8sR6lz8RCfAJ8bi2ClEsj7GQhH7ShTme7jpu/JQSvHvn2wIhSX6Wzpzt/CeGM6scZyHgUIAlSVM8BjdLe3p21vXEyzOhhjIXv5HmxYDfW17YjW96w3XMpD0d57OZY01/w/B9IREHmQUSySeK52NqW9b1mNpyByN+NdV0JdEVBXxkFdAr+pMhwqZEhwTIYeGc9pZiwIwEiUSDBEkHL/50cCQxDif/le//g+gNuKYqNxm4S48pKrzgHVjgiZ8AB1iYzi83smC3Iln947aXvZL4kNKQBuVoXoi0z65txtYIfnaVlaZ4hgI2ANlTZz8XYCfQ1zQbYPOlK4pqJHBrNWbjr375wbh2l6RKAR554pF9BMbpXUik7s0k6UxhAbtcVpCUqLJBysOtppquRLqip7rPBVFaXDH10++9P370tz8fHYlvYwlMHQFck2mgIKXle/Z4HxYQA/gSxHJHGkkLYNEPALT7jIBvErsWF2UXrMlxJJDbJhnPrEvi0/Sd+JHshkx1gb9K0vMurjLHlBawHTYk1Uq6jUlugLzmhoX402/aa3eDLYSuuKdSMrgTTwE1prLkDx3A4wPgnWowqKmmK5XoiTU9EXJ/H8WXvf6GuP1aJrmDaHAcRUDhV9EAIkBIZkth1XQTwNR/R+Gze5Vb+hNjw4eU2eHl0HNfbuwWs/PLwec878cOMFIecWX8eZFBxgzooQ8Edoh/DeLW1P2F+2fj7a/cZT/S3KYKu4r0WaazSHblSiqD3eysJTw2lLrVTS011XQlUy3xPUFyYQl52M399PG1+Ic/8sHYZOopN455AArtChe81qcQ3syQmwFG7tZBL7unG//sVykIH6Q1JLSBgIxpKbWlSvNUFnPZLQb0co2Tq+abMSPA6wkA281x/KnX747X37Ir+kiaY4FiJfI57Sp9AA/gQwrlDRo5G/SKpFckv5pquhqolvieIAE5FJsmg/Hiw0vxla+/OSZDSX2AlEAHFGJjAUlsKHCD25sPQqZ8pzYVk1YkuJT2Miz7LENJikh4A/RiB9Twd+qaxhKH/IgHsqQn84S1PevpzobJLXsjXq5/kzHA1TIIA3JF8Y4woJbrd53qMHLTEt5CkfLqqW1NVxnVEt8TpgpsDH2T2BgM4x/92Mfi08fWJPWxficIFOCVnVzW89iKyHByk3FnzS8lLptdDTLrz6YpoHEVAXyK1xNerGLMG1oEsBWPp9hyHyiRlsD4wJ6l+O/ffjCW5gSIzV60J/NKexAzzQQyJDw+kERS7M6m1Dcx0AGC+D8SkV4NhjVdqVQD31MiT0RjZb0ff+/HPxr3H98QyiU4tQVKfIgIiOL4Cibv+krPTQ2ZvAmCy45fIaathaghbPhjJnSCoH58wFyAN4pOjGY06R42PKU90J3Et/+xa+O6/QuOg6M6RND2IWMOcgN0SlPp8+U5QNRvXmhaW1NNVzvVwPdUiJKz+DWKTzx0Pv7OD3/YwNLibBzAJQkKJqRAppgAjtf7FATwgwAeg5+rId1MXs/bsacZCS/tSJx5Eww/pcW0etwOPvE0GQ3iL7792viCG/fFuM2EGkmOTQv0GX9Sk/iKVIeOtFdLcDU9X6gGvqdITC8bDeSxZvzmxx6Md7z73jh9dkvSF5scAh0BDXCSUh8gBz/gh7TnKKaAb4fSrUBhriwW4KPKPM3FXfbxuBXjxpawbyYOdpvxRa8+FF/2kuVotrv5fm6He/4khQJ0itffF26zricgNDjXVNPzi2rge4rktT6BkEmgdvRcP/7+T3w8Tpw+K5+G1wFzt5QTeAl2KfFVYUSYgTFUIWHYNlFFnviWdES4+RIE/KjCRicOz7fi2950MF55S1dxLUSvOYzZ1qxBl0sEAGmOpkDT6ddU0/ONauB7qqTSY72NTQxmt+wH3HH/mfgPv3RHPHhuGINRvrnBcp8lPtb1HAwbAJTuIenwQqqqRRo+hkZVlUN795Y1virN5ihuWJ6Nr3ztwfjClx3yzakzArpZ8bVmeaWMKW6C7zQRXw2ANT0fqQa+Z4Ao0vX1zfiZ994Xv/HJ47HR49zfUEDVjNYMMqIAS2IY7/WK2WG8BnhBVewAEq6oBq+jzbQs6fE93LHCLHUiXn/z3vj6t94ShxY7wsSxd2UhNipqYKuppodTDXzPII2G4/j43Sfi9z55NH7vs2diNOLChK6mxuz0Ir2pAgRMQFPOYh8OfFk7Xs3Tr5UcmrK2ZLj9hnlJedfGK19wTcx1Jr6gFBESCa+mmmp6ZKqB7xkkPhwEEJ1f68X77jge7/7ksfj80fXYknNT09Oy1kcV+FsZlwA+nLKGBHrSu41R7JWY98Wvuy7e+qIDcXj/oliHUoBiw+uI22FrqqmmS1INfM8keWraNBixNre22YvPPrQZH7v7WNxzbNUbIeWmGEDwQry6ELx2Lc7GCw8vxitu3B0vv2W37cmRkmOuGXoFUHRh2JpqqulCqoHvGSV2Y9nNHUlaA+A4PAw8jWN1axi9HkWfWxeXwqppp3azEYvzba8L+tj0WEDHrokBU3FMZOEbGsFdfTXVVNOjUQ18NdVU0/OOkBlqqqmmmp5XVEt8NdVU01Mk7gxifZn3zXOlOZdbgJZ858jkZZnphRjkrnphpqaaaqrp2aBa4KupppqeJroUlDxcoCtcxQcEukAOrKmmmmqq6WmnWuCrqaaanhKNx6MYDqUGY7+rhD7kEnHIR1SlG2Um0WjyRWbu/W74rfVmF3PLb5JfSASopcCaaqqppqeLaoGvppqeFzQtQKU5z9ZPuXEC3n6iqSU3XAaDUYykxhLsWJLrbY7j3s+ejNMn1mJzZSu2eoPobfWj3xvKrxc92YEWb/MSV3VdOLf0zs7lp/uarZnoLjaj023HwvJc7N43H4dv2Bt79i/GZGbsm3HbnYa/2Zp0qaN3CJbknfxyA5x+fgcK7kvx11TT84/oEfmCX6JA9u78jyvv0NBbQIWkNMGxE3Y6VKF0v9BtmghZvaHj/1MYY7e8YgykKEdBUrknS6/78NNJtcBXU03PC6pW3PjeMohqnAZS+b4fdgGr33+0JXobvTjy4Nk4c3ItNlZ6Eu5OxUP3no+181sx6PViPBrH2VOrEvIE2MMMl1AyBSeO+BJUseBNSIaDdkfC3Vwj5ha7Uu1otZuxa8+uuPHmA3H9rUuxtLcVB6/dEwcO74tmO0NxIYeHC6Xb5FlkzAs/0Muz1FRTTdnp6GmFUqxCpc84GmMELPHMgBF51Q3k+RMTNu5zTadHpe1wUg5qW9K0XxEpd9yq/HG59ozwiqzM5Ifwanp6qBb4aqrpeUCIdl4Fo7dLFprG0MlkFCtn1+PEQ+vxwN1n457PnoiH7jkVJ4+ci9VzGzEZjGLQ1zx9yP0axDQAOaKhgYEvGZRJ+IW4/NiwApBzEduIgQaQr2Lgg4GY8GcVsNFqRbPbiOW9C3Hw+sW46UUH49bbronDN+2N/YclDO7mSwp8cpo1PiJQ2h4lMr6aaqoJMgqIqn7hboIbXyfOV67KJa7jUS8mWxsx3FqNcX8zxoNe9LfWY7y1FsPN8zHT34iRzKP+lkIDKCkgYp5ptryC3+521Xc7EZ3FaM0uRHt+OaK7GDPtuWjMya07Hw3xkh/CkquCAemCAlyKb01PlWqBr6aarnKigw81XWYG3TC08wNom7G11o8PvPvuuOMPHoxPfvxzsbkaMdicRL/Xi5Zm9aPJQDN78TdzuxQ5irN3g/5IYN1RfAJ4BLQyDU/UflwEG+uLHN/zto+giNUE3Ge84qjIHBcfbCBqDSri6bSb0Z3rRHehFS95zfXxijfcGLe/9nAcvGGfuJRLCbAMPHyluqaaahKp30wm6vuNltfREKzoqjs9ZBjrpx6K9RP3xuj8yYi1U9E7+1BsHL8nNs8ei/ZoEIOB+iHx+GrtvF+W73byIZWZmbH8hDBM3OjHdGpNCOmCM+Jpcl5X/XmmIyFv16HoHHxhdA/cFK3lg9HdfU0sXXNztHcfdt4g8jYj/DEGKJ2kndwmHtT0RKkW+Gqq6aonujhQ2tRMfRgP3X8u7vzo/fHRP7w7Ns5F3P/5oxL0+jGqtmYB//wMoIS8cTvBFS/foitNis8JpmCFsFfC5SDy+InIGDjYmJUAidUDUzW/Z+CQyRu3Ew1UY7aalAbbPfZT/jTQdOfbcfDaXXHLS66J215xTbzqjS+IA9ctO/qaaqpJ3UVqKMUK3sy4H/1zx2Pr9P0xOHl/rBz9fGydfEBux2K8cTYmw15MRvk1PL7fORkLD1rgh/redt/Ekw52YSfbnvghrOGnv4n6eFmx4xvI4IVDIjS2WtFoz0Z7bjk6Evzmr7klFq9/abT23RSzew9Ha2l/tQpIcATAxBpiuzDlmh4P1QJfTTVdFQTAQkX4ym6dwCghqt+Ij77vvviNn/tgfP7TJ2L1zHqMRwhNczGS4DbTYJYOQKMSnBHfpkF1G8xF+VEsKbHm5xRYfZNe3Kf+b48Bl4CamQbCnn7KS6PRipEGGq8MEMhxIwDCgbUKzzayjRo49LhjDUhOpzmjwWESh67dF69+663x9q9/edx4216x5j2BfNafASsHjlylyPIqZVc2tGqq6XIlekH2jdKvaL10h9KScU6FK30jt02HZ+6JYx/+nTh9x3tidPZ+b8+OR/JXf6CPXdC/i5kvddKv0zZF9Otp14s5SBs39OzD05T2KR738SpO9Ut2FNrduejuujYWX/zWuPaNXxeNvTeKV0844aN6HYI4eD5niYe+XeyUCHpNhWqBr6aarhJixQ3Q8zkaASe/1TNb8cH33Bm/8jMfjPMnenHm6Hq0ZzSr5ntUEvIAV75LZXAUUCY8VsKewTeBFHuapfl/RTjbkIDNm7UJ3jjxX+qCADuENyq3cRVa8XMmkGS8ElBFbogyr/4RzhbBPCsHjYnCpMDmcAiMCjS70IndB+fjtpcfii//xtfE7a+93gllzhgIqnQZHzLLjqdcD1M9ak01XUZUGiyTK2zuIWqrtH/WyTXhAQPwbHQcgm3Z9bv/KO573y9G774Pqu/zcgZncJsxcJ/nSqTSzxzE/TBxgdizX7pDVP4mnCrjY9J0uIqYHFYmmf0w22biRYgbym0gYXXOZ4aVnz03xeE3f2McfOWXRlvCX0ZLPKwY6umJx2Wj0Ioke3JN01QLfDXVdFUQ61iJm02BH2fw/uh3Phu/887PxL2fORvra+sxM27GaCihTADfQNiTznV5nLeZaQwNmwb3ijAX6wXuXsVLyiHnQjJoE1Z8BuEphEmBKwmT4R0WwjheXHLObmiq2DFvh634C6R7BU/CGgIcz+K4MCM8Nmfi0M2741VvuSne8lWvjFteckD8PGu1Ve0YEDBdHJik8KlX+2q6/Ki0Wdo4LzvRaH02Tj5M+Oh3k9Ewzn/2A3Hmo78Wqw9+JgZnjsRMfyU2mkvu++4fEozAiRbHN3w0A+FPfafq5zvHNDDTK0pPKaQ0K95HIzjAgOyvOzRtz35dKQTBbS+wYBDjYSPYUW5O+jHT6UZv93Wx6yVvj8Ov/OJYuOmlkllnY6TJX0PC7AxnjvUs45m20eGxc/j8olrgq6mmq4ToyWtnt+JTH7o3Pvjez8enPnB/nD++rgFAQCjkA6BZweLcm8UaEHEsMG1K+BFQGuQrhGQAwb4N6pXO/wuAHqMS9iFtE2nZscLtHdj1QGPTFCkv5JshC+IN3YSkyl7FYjf+7JfuOTawFZxpsx28DWdM8fkTE+6tTiMOXL873vCWl8TrvugFcfsbroVJPw0oYmyyyqmwuS29k+eaarpciD7LpK7tlXzZZniRKq8mmhn1onfynjj1iXfHkT/8hRiduidm2y2veM+0WuoOLQt3vFRB326oj04Ufthox0g6sWhuRBdQvNl3WCkzYQUbqq61TXaXbr6K92FEn1LAaW9Zt93ob6XPinbcsy+OlECLq6SEYV4VbAi7Rv1oiYct3841L4o9r//GWLr9i6K965poNnmNjH6dvbqmC6kW+Gqq6SqgUW8cn//UsfiFn/yD+ODv3h3jXlPgp67NjH6MGQwVaPplDIG3gJQrGSQN2tzQjNjgLbIuVYQwtk0LXWp1j0EnhTzFrziTZRLtDpcr2xWHh5GFSrw0mIyGo9jc7CsmzhtVApdBP8Na918VF2b8K7vZKjfCs8vLG4SMU7ytiyDJWUX855aa8fovuyn+3Hd+Q+y+jnODQwmNGhwV1KsEzlQ9WNR0ORJ9wk3d/XSydT7W7/lwPPTBX4vNu94bW72+OtzAW7ejxqy3RWeZVI1HMWrOqv+33G+bvLGL+Ejf8BEPYsx4oYIF7ot0okvQBTz010sSMSKspS1pp1+DAWm31e4IbBlOZp8xTJwY699A+eY6qKaEzNEIsY4XzJoxu+/G2P8F3xB7XvM10d590NvUeRNBTdNUC3w11XRFUAHBHfB1xxXonT6+Fn/0O/fE+37t0/Hgfcdja73PxNkzeOOwr02oIBnwNlJ7A1fgqf8CUvtXTMlXseU/u+2422Q9BS6EJIErS4Z+GWIcnW4zlncvRnuW/D4SxCTcC8lja2MYZ06dEyA1Df47sIQFezFmikhndlNW4E1V8YnDMetvrLhZGckZf/KQb+70e9nrro0v/cZXxItfe4MvfnZ+EBJ5vvKwpoyhFgJremaJNkb7TpGH9lpaYJrUj2nn6mvD/mZsPHhHnPrIr8fKp98dzY0z0WcVjDdqEeK8ws2KvnQJRF5F44+JjfyJGy9idao284/+mtjgPgMD+OA35DHzr8IQVEO8j7oirtjVpzzZ9CyMJ0ndIEU6GIUZ2CDml6SOB+HG6nfoeU6PuCgDpalM87yEbbfawpzlmCwdjqXbvzAOvfrtMXvNixRZy89XpWT0rNDB5ucb1QJfTTVdKURPFfjyA5BHg0l84gP3xs/+5/fGA3fxFYwN8zSavOVaVt0y3DQm417g2efs+OFmEMdfAWzUz8t10j0iVO4Oj3vhE5x6oLCnV/Xml7oxN9/h4A3JPAJpSBH8NDSYDLbGcerEOQ1CAuhpSJLRAG+D4rcdTT/cK2XWojOemDHdrOyDXVl0PCrD9iiuuXFfvOSVN8Vr3nJjfMEfu035HYgrhT9UhtNAuz0c4fd8HCpqeqaJtobKlqeJE8INq1T0Sws8wxgPBrFx6qE4/fHfjPMf/43onbxfPOKm39GmCYzAhiAmi+NLR3Uf9drST6FpjECo4zflRl/xsQ8mc42OP3HYkGDFG7QNhEiUJ5VVHI9II1/zMkLwGw30KHyiceDt5smQM4TVk/t5yUcSuq9+kj8K+IEsPGJXn0Qf6XkbirPNyx1Ko68y6x68JQ594bfGvle8PRq7rlX+JfzyNj945q8NPVaer06qBb6aarpiqMBhAubv/8Zd8Y7v//04ce96tNsC/SbbNNXqgACN1TtgE4zHbht6pSD/1790k15N+81td1RZcUh7uleDCTmyIIhJwltzJubmOrGwNKvBAWaYKv0ign8sQGf1YLA5itNF4Kv8/IcFezraD4thy3pxVxqyjKvBoITFvBMXaxYZ3oOH0p0ZazCTULp0MOJr/rvXxdd82xdEe74IdLlSktl3ACkstcBX09NPtDBUedN23Ghlb+atWpl7q2fixAd+IU58+Fdi5sy9Me5vyR0OtcfG9JGMbKPWpUpfTYEPVdpv2gEI+9mFy9nhlVDU6kjOox93JeR1jA0ZdzX9kdHhkApJ4BGIFbjMAbnCYZz9VELaZNj3c0z6w21hkH6Wc7vsp9t9Xe62E4XCkwuveI6abBLIxhnFkbd7JyOphV2x96aXxvKL3xKHXv/VMZndRcwWjMl7lZvnFdUCX001XTGUq0zr5wfx7l/+VPzmz34sjt+zKnDrC4wFopzPMQALKAXORdDhIHMCtTo8/pUC9HI7t5grP1twTzc8reHOfwN/BRvmUc4EwAh7s3PtWFpe0PiDsAR4PxoB4YB2KwYbEvhOSuDTwJWIlHlXtPrHk/hp0g17tUpnV/Ph23A+0gkeqeolEHy3zbbk9o4kZwmZjRhJ0Nx33a5401e8ML72T35B7DowSwAx8IA5MBAsS6Cmmp4Jop3mihVbl4hyfslCzW/ryGfivt/8z7F5x2/GcMwbqdm3WNeip/MlC6/EyUafdcvdFtCy/9Pi3b/pOlXHTTspJV6wYtfstKPdmYuZtgQ9b4myJawwDlLizP6QgpejegRSXrxMaG4C2DUJM/1VzzIcxrC35a1qXspIUn7YBsakdKZFFewjRzkTrRGrhBIWq21hziwTNTcRtIR9w85y7H/1V8X+N39bdA7e4ifN742wWv/8olrgq6mmK4SGAsXPfOyBeNc7Pxkfe8/9FvwmIXAE5zUI8FaaQR4wEwA3uTTVII3CPcHayoMBoLfjlryYExJkSrvjxNMIu8NvEnzKvSkBD2FvfmFWAwYgLxA3P2BfeJOKjQFGsB0NCXw9CXxnT5yPpgYtZuHwWDirhLQMoLRsxo00KucyGOCvqT6xOuy00qPqf/LBwyA32XI6fCMYoXM804+l/Z1405feHl/1p18X193Ip9qK0FqEPvKW5ppqenqJNlwJcuoHCDR83nD1078TD/72j8bafR9X25PYpuaHkMZZPN7UxaHqoXhYpYaAV7Vb91fZq61ekhLHtj8OM+1ONGYXpebEylvraunqL+wUjAomVDrhHSVRVU6PTDBCYsw/B0q9yrf77FAg149Rb0PCXy8mQ76+AxrApw7sDu9enJGQsNQIHvI5GvsEyVjxgCt+Pl/KPolhYy66194e13/hN8T+L/jaGMn+/BP3VCIqKIqupppqes4JAUzklx8MgVK8a6YuKvT/6O89GP/qe/9LjNeWYuDjegJE8JptHaMmL2cA4mznKortGb7MuNuOwFK5Vf7maQDsDAjFV2nijH/hlxmwyDA5cHi7pjuMpcXFmJ3tVDxy88CgcPA59A7tQE6CN0/YWx/GmTPnBUjwK46U0KwKf7kmAvvOyl3qdkeQw82KoJVeeKfCJD8rKPBBilsDBtrC8my8+FXXx1d+26vjVW+5YXvw4MIHF7Se8TkjMluSz4zv2C8intV1+yj0dPFcTIS5FOHOnYmoFteFiK3X72caasc+16VK4WWDkdyGg4HMnBlr5FdYRLTJgSY/1AMf6Yd3rLqjv3RabcWtaZDibLWJX+7yo722ZecpSljSpLV1eJu82VT1c14sV8R9Rs2pJfH8FAFqmp5ouZQ+nut3Cl+50I0xu/cgaKn/9M/cH0ff9eNx7nPvj80zR6MzXIthcz7zoWfOzIAVac48ZkzOF2YrvNON9u5VO6eBh9hJla9azC2oTjrOTzZzhbG3/Oka8NtOGlmXTJycouK9sM5JL1lH0rkaKtsrdUG8WOiJTLyIF38mf3LnHF5/U5PA9WgNtgikeOBLRPS5PtqIglHXBDHmyFBe6nA6nBVU/NwAkLcUqEw7++PaV39J3PiWb4jx4ZflXFmhm6E2oXyMJUCTt3xy1NVFtcBXU02XDQG1ABODAQgr0AJ0Rs349B8diR/9N78e937uRLQnizHY7EenK66ZkQZGwJVBUUEAUwPqlBkhTg52szmBLP3QGeASxC0QgqSYAT54Zfc1B/LzYK1fu9WMufk55aETzVmJbCCq+C2oOVzG4PAGZJwvhBoPKvZpxdbGIM6dXpNZYfAjHsYAMRmipEpo7HYC7FGVj923wyTww+dBDr0SNDJV/OCvwtqOQc+qR1lYasfL33hrfPNfeFPc+KJdGcZBebYra22A5yx1/kTIZUWZKCjCFoITQtEQgUlUhDDspIGgRBkWO3Uw1GALERf2FN4kzCku8zAgI+RVecxwWSelTRIfLyLJw/HAh4AGH2Hhs111yZZ+xkNdk6edusK9lENJD3IcynvGkXlGkGxLICVt+BBO4cOMgEjBEAftPt9SzTw3m3msgnwSX7fbVfehP2deyjPtEGXsRksGpfBvxPDE3XHfr/2/ceruj0aDIxsbZ7h4LoO40+aEK8PwXJWdyrK9MiO4ykz0uBOOPNBH4MCt0VEfnluKprdwqSuc7eunMqfsJU7SyqetCGcl4DQqyuAljqqsYTAfHSl96G9Owx1UfJUfPKP+VozWz0voVx2AP+bMtpJv/O70ceIiLC+B4eB4JBgOmUAq6eawp6C9mOnMx7C7J7qHXxwv+Oq/FHM3vcZtRjWvOHKyabCo8n61US3w1VTTZUOlKwI2mDVwDmfiM390Mn7oX/5CHPncWowGAi/O2TA1bQwEfxpQG20NKhpMqpCA6wUKAQ5BxUKblEGNsUBuDpVQZ7eKB36CMRD6llOBJ+FZxWPbljv22MoFmD0AACPwO80KMAnm2B+J5As4C243N0Zx7syK8pEDtAEdXf4ForyCp0Gh2H1eTyEKT/HjxzjKt4KLfTuszVV8JF/Z4WOm70HHK4XjmN3djjd8ye3xTX/+DXHtjXsqATXT9MNdJkTeXWePSDxf8tkmnZUzCGGFewg3t1hJmYn+oL8tAFEcrJQRN6tjCGkIQITnjUsi5diA70OTPQWJHaFM/2K0LQxmvRahqfCisBMGutgdvbgVutjstCozvCW+4j5NJc5LEX7Fv4QnPmj6+eSh5053ykRWPx/CBu2myQ3GUMWHn/MilZMFlacmc/NXj5/DAAD/9ElEQVSz7Wj5pQgJXAjCCkc/XLn/Y/Hpd/zfMT76KfENFb4dg4YER/o6EpniKPFlnKSHOZ/dq3yVshd9ZNsPu6jwCEg6s/OatC3YnuWJX8Ung+2XIPcHRZhhMkDRSxlbR5WEq763Q9k20dURzd9wvyZltbPNdbXNtWp7V+nQTlR2EAK9w+PmsIRBxy5e6QplPu4dbI1p232FUFl352PpBa+P677yf4ju9a9w8mwfOz7XwnYBXFVUC3w11XQZ072fPhE//H2/HHd/7LxmvGxF6Q+QRfCQudnSrB/klb3BpcoSylhRgAzwGl/wtRlhjh982PVjYOdt2nY3V15QrNSwouFrGGR2nBqMPJA5fUARdM14uLQYGHGcUgVSSDf/TUHMBcb8cdny5sZQAt+qzAyIciUOC2Ky6V9GuWO3H7he8drdOL9j9zjggWCaRxnCIEJgTCGwCleZOePHFvp4ZhC7DizG27/hlfG1f/q1sWvvgv39SJcZ9fsDPwOCWFlV49kHEuwQshBY2NpihY46wm4hRm2F+oWHsOXZGCRpCzwvK3uKjYp32RGOtCC0aSELKoIRCvN2WhVfIdywF57CPx220CO5XYpKGyx6cYOm7dP+l4qr+KOKucRTdOjCsBfHk31KAWC04IXg0qSxSsgbN2ctdOmpoymBpH/kjlh9z3+MzpnPxaC/Ja+Opn16Zvql+tl4JrelHV8pT/d3nid13PFXbu227S43s8s2xiBBsjU7p74/ryiqTw2aBw7CE1bGyv3C53fsduO8ri92rtoZVFYzWZnlzXsIXppSiTMnXkVBxEl82RbMpnj7EvqGUpzHwz//aG/godoQ5aq4plf4PEElX3qGIauItL+M0JMQ4mq22jH7gi+Mm77qu2LpxpfLT5MT8YuTEs/0rzKqBb6aarrsiC45jjMnN+NdP/epePcvfiJO3rcSkwbbVxpA2szwBcYCsjEz36ZgSsDK0T+gKgcBgFUgKLMFPQM/YwFQKTNuxCX32YV27Dq4oPiUssMovgqVQQfiSGGSlYLMnuOteMjrjpk0GLTTngMD8TwcZgTTBmhWJ7c2xnH+3Ip4NaBpUCizdIIRNtWUmcGCw0GiMkCU7V8LbujE72gqO+780FnFK2bziq8yQ3pcDU6TmF3qxqvfeGt8y3e8MW64fS8PZP9nkkoetvNdqaEGKgQ4BlXOoZVVOuwIfNyLNs1fqAhTKMyl7opbMV/sh70IWNgx4zdNF8cxTcVewhSewj/tDhX3Yi46qqRd7FCxFzM0bb/4eQpdHO5ScVwcbtqMXswlX6QFlXDTdqjwKwAWrzhxCfJAnbalPjI32YzBibui9+nfjM37Pxqj9XPeYp00O6rAUbTF09dkiBXD7MvKD4Kc06vcFF/2e+pMfZA+jujiLMCvSRyXsJMH8UwQ+OYXo9mZVd/POAmrp3d+t+uef17xlZssPBLn6NhqHQ410Rj0nMfKw2G2zWqTTQmUXIzc4BOO/OSumnG8CGWkWMrUzyUP93+TLIOt6K2vSN/MaDUZ01MkP6ueDlDxW/ikveOsOCXYtQgk6o9U5vLj28PyVR2NYn73/tj/6q+OvW/8lmjtuwmByHm4WqkW+Gqq6bKhAnIzcfKh8/Gz//EDcedHjsbRB48LvHIriGmqoDm5EMw8ABSvAtooAVcl1KW94mHFzmGl7BcW+HYfWAAD0x0G86R/GWAImPZksFaZC22nJWaQJX13IMYm/tnD8O/Bprc5inNnywpfgjl8sCKI7Qh1sqPLTY5pN8Djpkil59Za8uCfduIUXwkzFY+Vf4xbeJA38TNoS/pc2tuNl7/htnjzl78oXv3mm6LFVznMQxwIFfBVqxj6qQRsvhTlM2TgXIHLLU8Lc1Jsj7IC4Utq5e9VE6+wiRQtK29+DkXhLe0SF0p+pW5KGk83Ee90GsX8XNNj5eXx5PVinqf7WakRVo+IpSHxjeY6M5mN5nAztu55bww+/FMRG2dp1hKsVO8IX2q3TfXlifs5IVMpN2LCDeGt9O9qIohdgpbN0sEMu9G3zCuBFN5ONzpzi3nPHvGYiAi2FBhNyg+hgaC8524c434vBrxJK7Nz4+ZW8W8TjkpLqtFqeiWR7Wu1Xj8X4dRok1Ply4M7GkLILpbKXf2htxH9jVW5S9SjgBwH/lUfsJ44YKGP8LBBCg8fL4Q4ZMVHV0cgnZ3fFUu3vDoO/LE/E0s3vJKYlbeLn+XqoFrgq6mmy4ayK66d34pf++kPxa/+xIeE/wI/TauHGh1YyQOwgWZpxtdtIa8S3nyGrgJqVgNt5o9xQQMEVjvZAZ6JBL5O7N6/YBB0XKC3dG8Nmxe3HXfMjh8Ns9G+8ACo9rYZ91QVyS9ht5DMerZ+byyBb0VRpTCVgA2fhgXMFnQYExKs7WW3VKyolHN6eF4YJnWPCTJs8/KDh1/Fn1tCGY+eJv2bw+gsNOOG2/bEd/zVr44XvOqQcy5GqZ1nI47ihrA4rLa4UAhurM4h2OULC+k/4A1VhcgzYTNeVXT+yI/jSyr2UvaFpnku9qvp8iPVrto4fUvtknantjA89unYeP+PReP0vchwItqmeF2d+idmfpizjhHG6PeVvw3oiQW221wJfLK7byLwERdbyBK82rPz0ZqbV1psEzvhKizpV2Gw46zM+Ho7BC6129HWpuQo2u6jC0dus+gSMFvdOU2WujIjyGa7TV08lZ7OtH/0bPOc6Rv3JRRvrPAGj3gREtMPRn7qcJVKM34W7NSfzFOF4QygQ5hn5C90jIQFM3O7Yv8rvzSu+5LviM6+60n8qqRa4KuppsuGNBwI0D770ePxE//v++LOj93HsRJhtACY7ZoGGxnYAXJgFkAGn6Vjr8wW9Kbd0IubeVJ5e7jZiO58O3YdmCP5iqfwpQ7tuKciI2hl2wey+5R+IQGylZGEchiQG2DfjF5vGOfPrspJz4bAZZDOMDt6DgS5yiVVCXBpRrCq+CqQt6BXucm74is67pWy8JeDw7abGfVsbBuzgqfnnFtoxx/76pfGt37Xm2NuqeEVuTFfCRkq7VFfQjk6ghwvOjA27bzBasEPQU/PTTpsJ6kkVS85+OE/TaUM8ZsuT+w1XcGkyZHr3Sv2aiurR6L30Z+KmbvfGzGYxKj0J/VxN6Kq38rgXoPKVX3Z7V4pmZOPFTVIZlb5CG87gl+JUxO/dlf9finac4uyI/Bl+JwIEl8Vh8m+votP0fnLGMPNTbmoPbPHW/lvk5zUg7bNCFmsViJkIvQ1Wjtn+sxZ6TJUGnZ0+guvWEgf9GNrTQIflzJnJ5Ymd8yOI93wc3gpp7tth6/iof+RkPwb40HihJ65s//muPatfzr2ve5r/VIH4ab73tVAtcBXU02XDU1i5dRa/NJ//aP4zZ+9I9ZX14XNbAJxXYQAm7N6+l0ovEnHvj0+YADTkweANmiB97YrBvMDZjI3Z6I7J4FvPwIfwqL4CuZjgGTJ9Cpl/zSn946OKojibeX0Ml0KahKMGynwnVuTmWUEeQDmAmZoW8CDVf8sHMmMt93tLzMATzi7Ya/CSSfIjgCoTGGulON3lOi4ObAUZ+JInxciNEgpn9fevBBf8edeE69/662xOVyJwYD72zhTtx7d1qyEOtknbHU566YcmGyyPn3uq5Qd+XgyVMLXdGWQWpWFCxbrJxtnY/MzvxH9T/9GtLdY3R7Jv6Vmpn4kPvq1xUN1OMJBOcHK9uO35NWx6c/iNi+UZ/TUdmV1TGq3pMn8pYSPZic688vRmp2XFQEMbMgJIOmloJjp0OEdt4VVCaUS9vKzbqRPq4Y3006ineODq3xl5m5Bzgy2u7PR6lTbuuprDi1/x2Qr/9DyiYnHb+2O+9FbW43xoNpGpk+rvChR+leGI44qbXgq3ff22YwfZ/44n5s44ZwrbiZg49ZCLN/w0rj+S/9CLN/2hXo+hPKri6j9mmqq6TKgQX8Ud37yWNzxIc3613iTDEFP6KRBAKHPoAquGltxF+EkUC4//opAYaw2eEuwk+6VQdwZD+AB1G1H0KsEQfMUVdynFFdHTNl5G4+3d4sijlYrVV5geyHvtJ10Q2E8/my7lzxh5g0/hZM54+J5xKt4pv1nFIefQWbHS74drXT+447Crjh8vQMRUVj8BwX9pghjQjVgYJUacWv/zEBWvmoyiSNHz8Z73/WpuO/uE7G5sRUbnC0abmnwGUho5dNQrORpMGI1z4Ik9VQ9U5U/4r+UsJc8qQpdym2aSn5LHDVd3sSXM1oSOoajjRgd+Xg07vmD6Gyuuq2NWS2j/Ve8Vat4eN2KAWEOCQ7NqgTKxuw/2jwzvbHM+TJWMtGO+aWdiYfclMZImfA9ixw1GI78ksOALU8yRxukbzkGxU3fQyByX7xYtSpFZ5NdfZeO5/Sk8ooY+Ep/pW/Kjjt2hM7tuAhLqtKdB6yyT+HETIUHO3HiB7+CwStDajvuLZV1hxdY1LPl6rJqDtZi48FPxYkP/lKsnTtVlX+WzdVCevqaaqrp2SeBCJ8SQqvwZNAbxZH7zsapEysSGHh7rSPPjgByqNmxwMkABzyl7itVDI6At3AMNwNf4pyFIfBN/p69FzA0IFY64ZX2GEHFW5Oa6UofoSS0oBBeiuINuYn8rIvXaigQZ1tUD4KgZ2xGCNN44OtcEP4sAO6Y7a70WwAteZYZ/7aVAJmxpEU8laryX+404zm8+qm0NPT4zTs/a8Xn51I6E5ZS5G5dcVPWbPMMvZXDliyqusYEKU+kmIhI8bG6quCTttOYUT3MDBqx+uBWfO7TD2hAVDnIvznqarCYk3kmhs1exqHwj0Qu+yn/i+3Qo7k9knqiRH2VwayYp1WhaTP0aDwlH9P+RS+rrxB8F/NMm72KW9G0X6Fp+yOZoemwxTztBj2ZsnuyxJYtc4DGuRMxOvnZ2Oqt2d7UhCOv/0W4khBCG3aDVr7px1IIWD7/pnhoawg9nOUDKRzWxz4II35NEmm9rOxtC0OOH3+15mZ7O34eX1z6MRmp6gUhUN2Cl4iGaucDCX9c64MZEWmsODmX57ZX5dVKeSRC8spVL1zZRF64S9B8zp8egDSVf/Lrl0NwJi7ylEuTqciTVNYR/pUg6XSVlp7JdxtWz8I/+F1OuBOxyy3zmnxsElMWmkjLLXlZWVX5sdp38jPR/9x7NXmrvvKhYKwM8oVf1mCF1Ha/EklPX1NNNT17VAYawEcgg0lGBrjjD56Pe+48HqvnN+TGqCABw/gJ6MGfIW00ClV2UYJl8qBb2LMbTulnZXBGl5IAhHkwmMS5s5tx/lwvVs5KoZ/vb6vVolZ6UluxutqLNauBlHhW1mN9fSOGEgQB+lyBIw3pErw8CKEQwuSH2QKZVK7eNf3FApTv7ULJHaFue5WQvBLOz1c9rwcVdEXp50XJU0R55r1gUmzpIGwgnGp0ZQsX2hn0iwBQuVfxy5XC01/CJDET/typDa/wNWOOMVfx95QHwiov5npuqAgyF6viV6i4uwx5zspsQbkqv+Je/Aphh3ArPNP+0KXsZUWzhCn2QsU8nWZxy7aQdTDtjw5dHE/xm47nUrzFrfBOq2eUNlejf/+HY/DgJ6LZW5GwxzalnlFtldxZ8Cpt0lnRc/Bz3kt5p9pxT5f8jxA49Qzyt3BlhiKMIeCk4OOLUVS+tHvEGQQ6b5ZiVx6scJPOudRBr++XjUZDiUDUo36Ez/6t5+CMHrM13Kg79Wc6Cn2/0dLkifT1I58ohEILZeIpfY+rmuDh0RDKyjP6/sDS1xW3+7+dKneHqdz0z9vjNistC33pbkyVzlZzxiVd8bHVu37+bJy7+yOxec9HXAfABeGUS5EMVlcmZS+qqaaaniUCyPPTVCa2EmMYW+v9+OwnH4q7Pnkkhlu45fkUwIXZdqu69kOwZMCyGeCqdAxAvF0w07O9uoUdsEPXYOHVQOJIXv8cj8BYP2bL/mqHAJiLXv0FAMVh7FY86QdIFyVBTSBOeMcFP3zyQ5C7eFs346rMCHHVuOB8kk3SkbtXLyv+slXscUNuxKk/pZbDEyt2gzEXDA98N91g0PfLEkNW7yTk+cJhdAQ/lauvUbkUKQteXanMWS62mShfwL+3OYlj95yPT3/kHrHDOFSs+RIGDNOCw7Opsl4frqCiPxIRHiEMBV0qLDwQ9pImVMKUONAvDkO9FSr1j9+0O0Q43NBLXCVfJa5pwu1SqtDF9mkqeYSmzdB0XE+fUrwITOcejOGDH42Z8w9Gc8SRgWYMWQFrdtx/EEQKIeA4b1IqVblgRkDJzrLjJj71EXi33VCe1MmI2WHoNak7HvpSKwUe+qDjUBivwsuMglwHXuEfxkD9rD/o+QiDFVe0VPdDOh3jCHGhI0yyrSx88CqfOjEdOTuz+bJ2yKfcpBDSeG4LkVJggVI2IuauBby0G/R8DtKUBQYiE6Wegh2CHnwq/8q98PKsXgWtfBoSAPsb63H6s++Po3/4czHeXBEbAYULXO9iriqOK5AoqZpqqulZI0AqTQAdRs58nTmxFace2opRT11SHjsADFgJ8AQ2BtGiCElgpsTEIzcDk6CR/2UoEDwaA2ck/BkXK3Icjl/uFgQFp7wF3OC1YNKSXYJM+KJWDczgs+JoNFnFg188Umyr8lUOPr3VbLFKp/QSy81XBLaidgQ3FAO/LJUAxxavBcSiNBAxYDGMsJUyHGuw5PD2UION1GDY90Az0OAztD2FPm79dyH6j1JGKRY0UykzaybKw2Xpc1H62V75UU4Vs4zKUiNWTw/iKJdhD5v5Iq8eikHJZUPZPgfq0kLGw1WhaSGqCFnTcaFDmPFPAT4Hz2J33UvR9litLd+gZbW2I3OH77RW4fBDL3HjRzzZftrWL467hEVN5wEqbijCFVXyi7lQMadQknb4ptU0lbieVkX71sRk5vwDMV47qjTVrjXjGURH7VuC1CS/dpHpI6jQFm3Lbq44EIjQMaaOm/oJQo23KelYlT86wWnTFQ/K25hMiLbWY2v1fGyunIv18+djY0Xm1RW5pdpck31tVUpm8W2tr0R/axPAUt5Z8WuoP4b6HReCq1/2+rG1lZ/mI2Gv2AsTENxY5WuqvrkShpehyKu3mf2Mma98Dp4n3R0JeZU+Gk71K8JWfRL2wofdL6dU7i6biihXpwXeOG7cKBfSwpa8xif14dbmuYiTn43+Q5+yO2EMD24+iuMKpfot3ZpqeraInsYSUZMXABDJeBljFL2NXnzk9x+I3/yZj8QDnzkVa+e2hC/MaHP5q4WQJUBKIJOqgBzd2x3CH4AK4CozYAWz2e7gmwQnwiZfDqoMCNYqnRl5sWPIeOTmONHlLEEs00l+xSYD7hHduVbML3DPllCR+PRLdBHDBcQAW3QJHWMNHP1JrJ5fjYmkJ58X1MA8ZFAacCFxtULHCoOi9moDAzcZoTw1vvj6Ba+ukaZ0m+FFl4E/qbzyRUEqHizmJa+cSxw71y4j0kx4lIt42NpyYPl3l7vxsi+8Pl7x1sNx00sORV+CZ0uFwgZZXpL97BN59rOTReXxYqEHv+JWhD3XrxTmImBR7jw7dvywEwa/LA81Jw3krPZSci3xQKTk0hIvgyvCO2a2yUgvB3eVPQKDfm47ItJoKi3XucoRIi3sCBPlhR4upKbKSBsz+cKdNBD8yUHJv6+9kTv+xEMeSA037CW35XmmCTf4nn5Semcfit7Hfib6d/9ezIwRcFWG3POodjOIOWWLyUqWHzl2PuhsuNKRLaC4hVrJkv1Qfj6LpsfBH7fsg7jlpGnSaPvNVbwoe3jynB8OpEX97Dy3gqWd9EhDDpyVpQ6IhDVtKLNHeFgzHsq91VD78cRNersTXa46kR8vgShF9938KXfKl/ujqZqIoPCXMDnYXI/RYCvaSmPM1z38RPKlLicc3YCfcBk23+TFbyouVvjtl3ZPDPFnMm23Kh/S2bpudebiwBu/KW78pr+plChH8UqvquOKpFrgq6mmZ40AKQCdmTxwjr2lmfVW/PJ//XD87A9/wMAzHOUAm8KZgNZ4nFBs4QvhzX6CH/un2bxeRUt+hMGyPboDxOjyB4gRFAkDn8KUwTMFPvHI7vAlDOFJGzfHh0qhgS2gTrcVcwuzAnXlpcqDEFTKOHoBFeBFwBsOxn7jlS9tUCRle4gwfuOVgUHuuHlbqYSFQYTb9t19EtiKkOcxwAEzfIZRnojX8SufE4A8+f1zmpm288+YYH8ynfExyHQW2nH9bYfjllftj7d9483RG2owanRiLMFVAR3W8Vc6NO1WaNqvUBFSULhj96pJ5YeCil/mT/Gq8Ir/EEFJwg8KvmnhDd5ut+t8ImDBs7Cw4DjhyXh5hmIu7WcnjxcTfvkoD3+eS1FhfUQ2+VEfSYWp2C8k6hsBr6Rfyo4yQ89V4BQCsU8T9lImPmsmPa/syOfFD50yKvFhz+etyr16CPxKv0AYak+G0Vdf563cVnMSG0PxP/CB6H/op2J85ogEIgmt6mgzE45OqPYaegZ1Sk86iEdmC24VUcOlTvRPKoU180oHUei42JV9BdA/152eS270B57R4d1a0Kq0tgVJiiDdLNxUdc/JBcjxVmkU8kQ0C79y13MqMR8HabVj3OpoIrjkNud4q2p037QqdYdblimKeJrS+xtrMeqtR2PcVzrUbeYdHrVoBae+1D+Iiv4pA30UXtuJS/mxHSbwAP7i7/qu8mJzlb7qb+mGV8UL/tTfjfbBFzp/vhhVdXqlUi3w1VTTs0Z0NQZuzuNhBraacfKhs/FzEvZ+62c+4dULDyrgvLBT0CozAhYgqzACTIOwB+QcbBgTUpc7glyxExahblvgkxtmx4cZPvgJi0ozaecKAQPdVHzErzylUJkq3cXXaljgm11AkFC+5AYlvACgYCn6zkDst4B541fFsLXRj/Pn+HQSK2s5YCsih0F5pLEZvwTkbYU/eA2bddzTzsofBuO73XOgJh7CWeBjGHB6ZDXTs2AIbYfDrzLr11I9dXa148aX74k/+9feGpvDTR5bA1QlzKtc4J0m7FkPmSYDjQUECrgiytv5cl2kMEdOWAHDj7wRR7vTdptQNG4z5IcVC8KwPUq4IvBBmW6l0sHuz0dyHUplW9pRtMt0l5DBKqHaIeXKas/W1pbLjgLnu8Xwp512rXDSXbKEl42XAVozinOmHTNs48rV50nveldsfOino7FxXnUjO/5qM/ShSUM8wgPXOfU0JfDRCrL+EPJwcaes/HFQeNoD7lXfg1cM6UZeZaZfJl/yOA4rVmvtYD5r5KXi8Zu08PHDbmfpMmS4NDiuDCy7sEECX3t+yW23tEcf4zCfSOVIJPyIoAhoKPsNe95Gngy2JPBxq4HKKJOSP2K1yt79lf5MXITPOPCXwfaiW+ir+JK38i9hXU/Jw7GW9u6b4tBX/Y9x6LVfrgTpS0wOWJklA1ce1QJfTTU9a0RXA1QE5DYDmON44HMn4qd/4P3xvt+8U4N1yyBUMJlB3UYBu3G4AlSv8knCSCFMMTJDx03AnMJghkXg4+xcgjp+uAnKHRdhEepSmLMQV/GyBQw4ZziEh+R1HgBv6X7bT26EZYWv3WlY4OOZGAJ9xYuAE/vDhDQpD7C4jxsCdb60weWzGhpVNIQRi8JlGenPxZf8uAP88GBXeSlcmlNIzDRKPDJvC24oSh83EvBQ7DhM8t8R+KTY5iUi6kruvrxZqtlsxbg1iWtuW4i//D1fFpMWgryGa968rtIsZVN0yjcvi5XIX624wcezYOcD822VeUsCG4S7z8RJ7cSR6mIq6T0VejriuJKI54Uu9czTZVHqaCghkNV3dH9lhQkLQly1clgUExbaKuduh2oPPuxPHOePx/ATPxfDO3/Xwgsr4WP8rSTMN6p2Js1vqWYnTTf6vKwW1mib9F21g5LHfHu19NcM485v9FCQKeERf+Ij7rL6Z/70lCJeBMvKDT+HxY9HK2mkU+UoDXc9hx6AZ+h0ZqM7N8uMRGUBg9o9eZZyOzY/YZ0b6fQbyi772GgowbrHVm5PZT3UZCoFOIhytlBGmEroc/ii06fhr+yOU+ayynehcAigZNyka0X9DPvRnN8T+978J+Pmr/4rCqU+6wk75XplUi3w1VTTs0iCEv2A4fyPUPS5Tx6Jd/z798fH/uCeaLYBbXkhzE0BKwCJ0atzmPlVLwjIWrkzSFR2+8tsO/HIDV4EN/MW98qMgGedgYGwAmTxJk+mY6HPfhmXBUaZDZh6nqbklNn5roUaP6egBb6EmHwOg+kFSo4SunqbA2/p8pbctiCHWSBtAczAnXF4YK0EMSv8EtMrhZt0cLzEVcWxzcPvkgIf8Sef83yRwJdmao+1hWFc84Kl+DN/7U1x8IY9ioUXRrwRJqFNg4PLZya61csJxMGKkQrFAx+CHeVM+VGW5awaZfZEiDyVMNPmmp5Z2j43qh9tkq1jtzWpzY112fsxmtEEaNiLrYEEw6Ofit4f/liMjtyhltCMIX2HtkA7kcJOG6f+LPDRZmT2BIUqVVui7eEGP53PQhkKtKjMqRMZbTvjtkKANBFf8jgekbdlMU+FTbOU4vAbs7R988nNXQI/Ec74i4+e35CA1+52hQddC3VGB8Lip/+CE8dBW/eKH8ngbr/suKyaDvu9GG2tyVoJZahKMCMuypwvbqTQhnvVj23HXbnZFvrSXYEqf/QSlnAZPt0qXgmZZHjXi98Wt/yJvxeNxX2URJXTK5Mo/5pqqunZIsDbuv4bXyaxsd6LtZVNgWDVHWGQnw0FWwDFArYVYUw3vNN9+n/OoHf4iqBIvOmWOk6Y01KRjII+GSoe6SlocZA+vyqxucX9e2uxubkRGxrg+j0B9Paq3o7gUdIuwkxR6Vbly4KkwqgIsDsD2/lM67YZK2Y7Fjtxpr7DVLnz23ZPP4d9EpQlwsab8s3bhhoTOq1O7FreFfv37Y1D1xyIQ4euiYMHUj986FDs378/9u3bJ7U3du3aJd7lWFhc9Jkmv8na7uSbrlX5PFGaDvNkwtdUUVbuJSkFlgsJgR6BpSUBhzpcmF+IxYXFWFpcioMHD8Thw4fj0MF92RYO7I/ds6rj/ppajyYLjVaMG22vvJGo+6J16g9TCh6WT+zOYJ39ItsyOUheMCXd0PMRMruFP3ElBZkKf+T3sD7gOErfg5X2mH0UF9LIuOivavv2k8CmMnA6ar/dufmYU9tuz86Zx9erTIVD9kIoBCNGEqj6Eur6fVZOEbp45szncJh+iIuJU5kv8pRb0orN+U3lvPHLjNrfJHM+L8aK33yp75RR+lmwlqI2/BsL084fi7VzZzIeMRiar1DKkqupppqeFQK8PEtkK8VbOMC/zMxEDW4JeIBOhTwCTqAnrTvoVRnslqCFZwHMBDQIXUp/BrNKwEp36eIr4Gdd/ijiYNYL8G71B1L92JSQt765LuFuMzZlx523UzkQz1uvguztvFuYa+ZWL+f7WFwg2RTwSEtJlodx8jwjJSMLcUyTnLIE8vmmCffMfvFwDFX8RfDE7Gj0T3Dte/god8LmqoNX42wXVwkgouyLIIaZVVC8h1xho2iak24sLu6WMFcEuV1+AWJubq7atiUuBrgsSxRCMXpPAvLm5qYGtrxeBn1jYyu2tnpWm5tbLmuX96bcbN+QkE0dbPhcWU8KHUX46TRS+GaV46JCq+nSRFXtVP0FtNOfHpvUSq03JNB11AZoC8sLXevZxvBjg5D39LHkPXVe1VM7zP6hPuiGCSaIx4p4qz7mJGjb2d7dMSaYUkgjDK088121Ybd0rOmPIGbhCaGNbWVvVZI22CSFv+ysEnIMJcNZq3Tcsaidd2ajPb8YnbnFaLR5cYs4SLc8Vz4TAUvaiRdqoyPu8etHXxNJJpMD4cxEwl7bj9uW4sxzPgc/G/XP3pXZdsfPMyYfz8uOgfs2fnIh/XxuzISllLI8WS00NBAGL9EgZqO3uRaTY5926RCm+F2JdCXnvaaarjgCl4GiHIQrEKqMBnjM02RQuogcrISfIofNAYD4M42iIMPlDlX8nCWCEBAGCHESHJhdW8CQQGLBwpesMhsfSKCQqlbyUMSTUSh2A6nS2VYCWwYwC00JvEWZvyKCZ8533IrZrsRR7ITVX3lGwjo6Odou4C6rjEnJn6bqR144r+hBiUE2FXH76x8tVi6m8lz9SMhRsQ0UXP2hcqvKYKBy2qCsXF4S2CSUra6uxdoaK6Hr0tdkX7VaQ8m+47YSKyur5tsJg7AnIXudeMQj3iLsoRy+siM4rqysxLlz5+xe/ImL1Vf8p4VC11tNTztlO74UyVWNZVw1xW3l9lUJehIpclVebrTHys2MbtcVPw7mw0OgYf1CujAP2U8uJKeeRlPVri9ycyg55cQFu3Q/B9u3EviaEhS7s9GSsNecm5e9LRFKz8OzkHcksvJMUzrRkHfi49ULtlU5s7e1sRab6ysx6rPjIVFTfTR5pZGHaYys3C8keU49q5PfDlDpctvmwJ94iNf5y3IAVfjxN+ZamN4a3EnbgZ88TdcH5oKlxR394XV2YbgnQ/UZvppqetaJLpewwsz2jg8eiZ/4t++Ouz990peV0iWFiwn+CDrSt838EFQkYZUzYvzKqpnP8NmfMBowfJWf7FZFqAFmM33SMSiywqgwmPEyKJNPzAqrYBe6lfN8cuEiYr5bOz/ficXlBbmTt0yP+B1AwXguVJ6RA9wEphaWGhJIBnH+TL6lyzmdcvC7nKezwgy7LAZIrrnIiKXwL35YNCgh08hIHvMOPf/JUun8c/zilT/hC+gWZd4q3txyQom/Ib7BJA7etBx/7nveFi9+2XXK9lYMZtoRw77KSoOZeDM+MkL5uTAy784cdZNu8JBvvy1Zpe3idu6r9JWdsvpD5v2coiKskln4oHwbMuOGCMdqC+6Q24f8fWG23MjbNH9NT44ofdWU5AfqN8samox6ce7O98d9P//PYnDqfnnlixr5Ji79SGVPvVIHrnL6Kf0RYchReDt02p+u4tU4HHDDLH6iwT/P72V7yZczsn59p17FS/yue/shyKXdnzmTPdsa8WdYluqdJwQ6CXftzmw0JfBFq1qFUx4VSvo4fA+eHaTcd+hI2e7TrBToH/pxt95gaz3GmljyXWG+qQ2GNJrl/Kt4Rrz8UrVxn82rzKRjt+xrfEIRO7/kq1a5q7AZByv0ya9/ad8+F1zlk6/3qJCbc8tx+I99e1z7pX/ReWdiXAj+nf6sNPTsGQdmXkzLNCHXg10zDsLwbPRNWLDDi1vpp9M4gRvh4Pfn6Rw268W1VNmzzi5NzX8gqsw11VTTs0SAaRom/obuJ//w3jh3ZtMgB6HtgPWU4scAMe3Pz2Y6vf5J7WxjVGBTmQAz3ioEONB56zDfMixbfwIw6WkW2CggA0uJBweng1BZmYEcfyWjzdUsEniqFcNCtlVOPoBuwMVcHLkPbhS9LQlKTpA8AHYFgKWMp5gTUJNPbuRFmgVM5SQBVEoDKleZ+MWTSvihTPw2M2VDGRJyzABGZog+44bQdtJEwVL5KVyGGcfi3rl47dtuifnFVvQGWzFUmLH+sRKaYA+450WuOyoHiGl3npUP1VMvO3nIwaQMDqTserPCngPCcHsbV/EqKIrLqr3V7jJMO5dYkw6KNM1vM3HkhcePNWDU9PhILUT/KyEJkkCxdfqhOH/n78dw47zaXw7YbotSZYvRW6Rux2qd5sm26+/QIiRurzoTqcIRCF7cZMeZlF2HciPS5MfuQNZxU8R2z7DkOHkSX+Rf+PGteLPta+LQ6kZnbsFn9vhkWrLRtzRhoc0JT/wkClfas8lRyi43u6sP8XIGwl4MOLOnNqqy8hv+8qZ9kw2+YFPiIR+abykW5eYCrHHuHH3mPA3ZvQsfepozaGVX3MWeLtizj/lqmcMvjoUbXxH9YXj3o3xVJI9jcDwjvzSCeaiJKDrHMtwH3c/zpZ7Cn30u++iAF3qmsKCo9IMXO2YwhbjzGE36Tfvn6n0pp8SMLK9CtcBXU03PAQGwJnXOtdPDuOsTJ+Log6c1ixNMqr+6j+pfAvKU4mdAzo6MMlzbLDf5MVgUArh4y81CgwAsB/wUIAzM1Y98WMAQ6jlOx6E4iaTEbV1+9kozKWAn3Va76fvhUhhK0OE/8e6sjqUQU8ykAQ0EgL3Nns0MAukHObHttBlQMg8p2DHrRXFwHpV2zs4lH7+yeuHVOkW7Uw5pznLQUFGliS3fDMRim/TMp90Un3yJMXbtm40v+OIXRWcWIU9gzp6dyhoqIJ1lTZpS1IPjVqyVsrvd0r3Yd9yneCo7VATBbTt8F8Xvr1PITl6xkyfClTDYi7AHlbZRC35PjSx4WOSpSELMZiXwjSzwtdyOVMhZzqWs3a7lpvK3AGU3/BH+diYvFwiM7pBiSW4MVZzZB+xDnNtpYM60LSxO/bzip5/9Cn/l5/SkWu0U9lrdObUjuelR+QIH3LSrfPmKEsi2pB4onxQ+dkjc6nejniZJWxL2RgPFw+au4pAaykQPa8gt26vSQOBVOm7fCluyh1YufnboabNjSTt6tvspd9lx46eI02xn5VtpY2lK4Gte86JoHnpJrG8iVCF4IZCpv08dkeCb3ZxpLv64Zf+awgHFl4JbhimKflrCoAr/jj3jyf6deJB5IL0SNgW/ogoPZtIFG6daZE011fTMEkjS1391YtkSRJvRWRhHd1FTR3VkWHK7NgG0kPquO61/3noQXGG3sEIwgSLKHVxAxEFothiHvRgKTAEYVniGAqn8kgT8KQFxUBnwtLBYpQqokEMGLc98JciUNLkbz5/aFU8zT5Z764M8+pCSHsUPSPQ8luSJMZ9MG874pgPuykMhRAGsXLFCHkgSkPIgosGq2eT7qnx/NYW5tgaabpdPNHVjdrYbi/PzsTA3F3OdbrS99SNA8+Fz/XgmFwz5BQxzOwh7yqN+KHGiY0/AdPqE5RwShaI8Op/8XNbiVwQdae0Z5a2zEOPWRmzoGTSxj4bKmEt7AX5/sYFUlJaFsWldfkVhfyxFPI6rxHdROKeFwk68agdlABmSn2pgKv4MFJwzhEdO8hvH1hZutB/C54BR0xMjegyK2qK+0iSSI+txDRW2B10LE6xeZa2yvcgLBvaivbm/0UdxwF0mLO4brPR13B/a7Vn1ja5UR+74obi3EWFReaAxuyNO16UjSjdhgRqQ7KSHpn98M1tCW5M846a8jJUur5m0uovRmd8djdZstjnxAwH+VCHPw7MQkeLkUnOeaSIAoG8iXOJFvmb49vX6OQl7q8qr8iBB0i96yJcstMQ4A2axrSoFpg25j49yUr9EuQ+TLvlweaaARvzkRb1i2892lwHlT1krrPosxcA/8sxPgRU3gqeEKD3vSPkesI097sVGv6H+sRmbyjNnm+njpa9vqS/1EL7Un3rqa9hRfqlNPLhjxq/0e9y2lewD6f4usRT+xVzs8PHy3IVxZ7y287azQKjXG/glr3IGmJVIXgDj/G8t8NVU07NGQhPOeAFqtgtoBFxzXOewvFvOcvcAILxUB8ffQgbgCRhNE1glkGKFaoRA50FaSuBG0BIOXEvhZoewg33WZWdVz3wOgw5T5S/L9KqSn0GeXhmT8vawwpHfwp8raMqHeTIc/iXMdlwIVJXGqka71Yxuu+OP6nclxCHczUmwW5iTYFe9+Yofb7+y0mDhqYq3xG17cStmq0pIkirpO7/80OXvkWaKKt/KlgSvhWGQsz2Mztwodu1a9ssu/gxcNeg4zkuo54osGOrZy4x/WhgsCiGPtsTg2u/lSsZzmecrnbKnWPbZoWzybvRGAQQi+8tc/KBp8wVEO6o6KDGo33C3oy/oVp9pqX94l0Dxm8OYQmRsrUozXRx51TYVFz+OJHBNChMYX+is6Bpt9U33v65Dw+/uonbkT5uVOJQ3v+0qo/29AtmWQKN+gbuErcGWhKa1FQtwJe3EheybBNsh2q0wRm2x19cEVmosAUeuFvpMU49DeNo6/u736o9DuyUGMPFjwps8pEueM1wJr38yIRRKkWcE0daC8iucRVE23nLN1bXsO9mvUIk3j6wK38Vqum8WNW0nrJ9vKp7pFT4mdWw341ZUbiFnnlklrAW+mmp6Fsmz94RMKYA7Lyte2jPPOW5RBULmYbZeQE3hBD5W/Oj0AGTV+Q1oCBxWuAEMFb8xjFBQ6fIFJfGs/G1EvyisBwu5GZB3eJXsDh95IG2b5T6aEcgwHqSQQRjI5+i2t2GbMdedjVkUK3WzUtIX5udjXjrCX7NRtnEksAF6UgwoyozNBfxQTssCaAHMHfftVU0LxOTfD+I8l7xRDqlXz1rG1eIvotRIv6FB9roXHIhbX7pXgNsLPZF5y5c0Ljdyi+O5VB5Zf2m+UKWby046j71dNjU9brKoNVVu2dOa6u2IO6zz7VARdNx4HpVScEulPiwcmQ6DeznOgPDH/Y5t+g/n6xrNZBd5Yb1KM+u2agv44UbbrraK/RistHfm1D8Xo6X4/DKHw9LOE8kU0v0/Oz7xEZv8WbmTTpuiTMbqJ72189HfXJPX0CUiZodjhc3lJtpGqOpZLYQq3hRaJMBoQmIscJuVqvo3W6o+wqBJC0Ii+XP0+peT1sShXPmrVvzJO8/jH1TyQI9WyvSJaMWgvctCZ8NpEifhdvqQ432c6tGIZ76YbzpsUaRZyiCxTsIh6iKB0e5yy3OHW9tlW1NNNT0bxGqaAAcQK9DWmZ+J625ejutu2ucXH+AQozq2gE7GBJUKrOjsgBsgg7vshQiHzS47zqJ0t+44KlDxtlHCbJ6zwS4uHKRIO4U+wjNS4IcdHZAjTvJI/pLPTFb4sPXSiJYGnLYGok6r7a9OzHa6EvKkpPO2GYIf/mzbcmcXOFwExVx1ErAVVWbWKAFZKvGhzL8zEJBHdDLqn7KVVszym8orhLufBUY7p7//42biqfRc3WYcumk5bnrxLrkRqVyV90az8F2+tFM+Fw5YXklRuUOXGnhqemyitBBvVIC2u5dn1wlebkAIc4+jbKufyVplviRlXVgop4PYjnumU4SWcs6Pr1yQFl9zYQUQYdBCIezUrUPZUplTeDMK0JdpB+q77dnZ6GoCxksjQiC3FcIkn4Qq2dmOzvNucKCLhzaV5zfEO4zBxpqFPa5baVTCWIqBpD793DwXaUjxTEzIjC32Mgb0fXZuU/2e7VG1WZSFOfV9BEzHkWWVcZGvdHM5WVd0MpeVPhOOMuOmoCom3oiVqD47H5Ola+xGGrl9narQtPmpUgq6Wa8X03Q60zx2r/J0MQ4WnMQvR5yaaqrpWaEE1aqjcjYGeGqM45rrd8VNLzgkwYcumZ3afRiU2QahanAu/tU/OvK2YOZA6GjVoA3mYYeHX+VvQjdf+tueXMpfxVf5gemknytnClOliX8BKc4XNRoS3tq50oCA5y9KSMfOwGMimBXxKF5vSSdQWdiTAAdI+QxLf+DD0Wyn4DYNZkXlilTmJ/NFXtNsUN/Oq3QSL3mo3M2Dc+X1qMRztmaiu9yM62894Jk1QxfDoKK77Gl6oCgvZ1AGOJdvJkPptsNb0xOhUm7ZILDxubHO/NJOG6vam1qTtKr9PYwqpm260JwCTGWFZC79nrqjvyH4+SiE+h9XqeycDy4Bnfq2iX7DmcBZCTq8oJHiV3KQlgUl9Tcc8k1WO3oL12fhKuGLPHBmeGv1XAz4RJoENLZJiY3gnAt0yRDGDkplux9nGmlOOwCU/b3CBrYqpXIyXOVQvBkPcWbY7Nty95Ogi7arB3sVjhjQyZKy5tV6Seud+cVoLe0j14JK/meepynjf+bp0fqjn0D5KKrgZNrTrxb4aqrpaaLS0Yr50sSLC2NfhLvZ24zzZ1fj/Lnz0ZgfxvK1monPsZEgnBGA+cC0ZqdccdocSZyQndUCd1rSMqBVHZruTkCjrgz6s6vBv8qP/qzsjlvlrnjK1qYBQkoOnrUzFBFXARofxPaPQQOdN3O7MdeZ9ZashbtuDi47wsNO3AWE0C28SbBj1o7Zq3aDqXMpAwQ/hLmcVQ8UDsWZQbvbv+SdfCul6llYBfUDFvJzOidp9iIDD1ZBoMwuXxk5aM5z+wwSDw/ZjC64nxnG7n1zcf0L9kRLzz4Zs+3cc9ozMl/ORD1QJzuCXro3m3kWjOqifvDrdCQcsMRR0+MmWkuWWLNqMtn+aWbNpf3RPHS7V8uoB3oXd87B4X6GkruFG9VBWmmxpS1mjK60qt8nP0qxVDzEhVfaactKR5MwXvLIFb98wclpTngfVvgyHqjtDi0SzagPtxYWrTtnatfqdMoDEZIvVvHUbxXWQtFoGA2FBTOMHfCxMr+5FkMJeyGca6qP86JEEcJIu0lY8eeqpcoDvTLv6NVzisAAyH0cTBjx7Wq/EeZ0zesfWdB/2RFIfQQEd2mJhyhcRBRbZabNo1x347xYetRejObem4TP14hB5SRmv/Vvvh3KcM8tlRxke/DTbetkD3Pdm2uq6QlS6UQX0w5gXAgA8CPE8HWFs2fPSp2LkydPxokTp+Lc+fOxcn7F4HnN9cux79CSBt9ZAY5AaUYgbETKczju0hcl7ayUtEBrsBjgA+Swi+Ax0KJkwQtYtLv/JU8yKzoGD6BBwJbDRT6Xz921GDhYtZOANzcX8/MLFvZ8XsiDSMZpUEZXfKwGKktSADUzzzz07IPPQw4X55tuvMGWX/JA+MttiFzxyzA+HC7lMzvlWSqgd7wCfoQ9j0nFT4Cf/qSfz+myUU6dTxS5tllu3uaW2Tw8jP4qYdhUbXPd+MKDcfvLblD8veqcIfcPqvCrqrjsaKpdTitfATJlp45ZDUL5zcqaniRV7cVE2beis7g3lg7dHO25RTVGCVrq89lX1TBV9vQXwrkPueGlMGjC7DaKGb/p+DOcf+YhXAo/hEv2jJczftQtEzPegGc1nokbn1ij6zTVj2fnOE+s/i+7slXFL1I+fZmy4iyED12FFNXj5CUhcLAVvfXV6G2sqt/2nXbpi+ZxH2bil5M/zAiUXhV0HOluwRd7eaaL3cyH2jmPR4acW098C7+o0tTK9R8OpWlHc6crRoIpH1wHg+q0WzFevtHl0FB9IQQWkf5ypuzbmpBXEzs/ueq4FvhqqukJUnagRybAyALe2poFu6NHj0q4OxGnz56xOnv+nIWbTT7FtbHhmS1fx9h3eD72XzfPBNPgP/ElpEAgqwUF+DJ+YxOCmf7SDcBNdxzTrF8luGzPbCuMI0wKQ5mWEU1w4HNobMlyJUp19QMfhu9KqJvtzvkFC8y+1Fh8DCPegkUNAW/ldCjhCzO6/coWzMMVFy77DF4VHt2XkqI7rOJjUKh4iNNp6LmyPDDrGbDzrP7Tv4p4NFvtlPyUjwcfwlBW6MbEnXrFx+4uG7zSj9CdpXYcuK4TM+2BPHJQIV8shslkvsuN8rnzOYpiMPABf7b7VJ+5/de2MID+WO28pkcilbXaxMWlN8P1KbsOR0OKe+tyDZDGlfxui+hS+uc6yxUzuW0LL1X7kt+0AASPO4KFJuKTP+God/wcH1ufI9Urd7I1XO/UM2f+WPtpMnFjVU+CAf1pOx3Fz84CqOK0SAchjbjItfwQvibq4+PeprdwR1tr0WT1kBsEJJB5MoayoKdeIgUuEI5oWSl0Xv1MVb+TKv3c7s6O9IoH3DImVPHYDT8pZ90hRH4WwvAM6Ze0kw7mVPClwOxymN0V7UMvkftI9cVaKGzTcVw+5CfQs5T+Xaj0dSZ3tcBXU01PAwE0CHErKwh5p+PosRPWz51fjZXV9Vhd46P3fCg/7z5DAKJz0hHR+c0vd+K6F+yO3Qc12PIli0k1+xbAjMf9KiXwJoWUtJSOXexSYJV4itMFVLkpdm9NFMXMnzf6GABQCAAWAhpNDU4S7nzZlsAQwFbeYyCzhLVJ2Va1sFeBLWlIFeGNm+RTIeSlOe96k18lCCL4IdzZvVr9K1uzGTdpZDmnIIYZgGeQTOBOobYyKwsWmitlcr44Zye3Kg7rePCnNDIsg1y+TYkdwLSreFvtmTh0y3zc/pprXUeTsaRzDcaNlvLCoByX55YuraQMBEWw82BfrQCwQjs7K6F+thb2njqpr3CVx0XEFxvmDtwU84dvj6HPryFG0GZzzSiL3K1OqggVNMzUTDBfILSIip8MbusWSNJsdmwYgATp9CEScztoIfRpEjc7H3OcVdMET10uX0zwyhkvXlTxira3ddXWLUgpLraCOZ/XXz8vYe+sAnOJMv0YQa/qr6RJ/5LZZ+6qVbkUWBH6Mq5Mh/5XpSP/8sULC2KV2TwOA0s+k70Ihua8kc0qHpFfhxNTqgof7S+j40rhk9SH8h+35mJy4PZoLR8SmzBo0pZfM1oA0WVK9NsU7nYU9VxULfDVVNOTJEBifX0tThw/Hseljh09FsdPHJeAt5ofq+/lnUiAkUFWlBejJpzJlv+N9Bp0Z9vxgtsPx80v3CdhS11TgwJ8kxmBYxPgzTRtyKCiyoAz4Cd/VK54YU+3nQE8hZcEBoFXhxcsJOBhtnAHKCiPDEhVfLmtysxc0CxM5FkA8lQ5Y0d4S0FWQp6EN7ZmLeBZoMs7oXIlb2eGjx2BlTym8IY7/mRaf7J7Gxed5yPn8JMvC2fF7WIl1/xXxZv28uPPtF0mckJALlaHqVYcRDlgZZnt2rsUL3319bFrX0vPgrA3K3blecKddXBXn5m6zAiwL0J8GQQws5o3NzcbnNfLlb5a2HuqVJoX7dmdyC7p2lneF7uvvy3mlnZ5CzUvG6aN0X4QaOBMXmoh2yDuBTNEFlbEZX7iTz6zWmFOC5cM2yhzWUVDlT6Nme8pzy0uCQvyjtAmZzllIv8ITGxxeqvWfYKpIpNRoqRvqn/3NqK3ds46QhPfxXU/Z4UMEYMMkC4/zNaVkuKmrzlP4sxVdzqrWAoPRhOOPGu6gIw2eeu2ikNpU0p5WbTyzrM7DMnvhM8g2FEZ41TpegLsnY2FXbFw88slu7djrD4zUN/mWpq2L8/fydnlQn6Oqu+ib0/aEfSUf2/h27emmmp6XIQQwzcTT589F0eOHo9Tp8/F6vpmnF9dj43NLQsxRciD6Hg7qhLiJFywglQApxCgM7erFde9ZH9098E3jvZY4pdXpeRrBEygMhAXsGSVS66Z4jTlKp5X6ZiZanBBdWY6Vq2JBv+BwF0BgcaRANcvRMhus+LOLVXjZ4I4K26V0JcrZfJAkLNQx31PA9847/uwvHIH+JezeKhyNo/t6rFvl2frlm0ZVvb8MdqSDun6Cx3oKVAy6DhfCksecPNsXkF5DsrDA4f4NU7FjMLbnTKSIoyFN+pAz1bKsQyMeiJKVwaBu8pnPNOPcVNpNFpssMeeazrxwtfulTurYypiVl4nDNpdVY3KM6rPwz0D5Lqu1MWEWw5cO4q3MX3lTQX6qJ3zW+nGdv3c3ELMz8/braanTpQ9xCCLaLJTI/rfXYjWTa+I7uHbfCbM25ISJEYIEqyMqfX5O7GuZxlEaZYwU7XV7a1a/OgkauvbZ+vgFQ+dJsPRthVWfrT5pvxawhIuFDa78GCmMxeNVkeCHvf2STiQB7cLsb9AKvBxBUueOczLuEmXOMfDfgw2Vr2Vqw4sv8yb+5kEv+DqFL9coU6MXWby5s3R7JjqpwYUl5QcFD6f1V/DIAN+niJ8wpd91RmjVypv2+lKCVEIlDwiSp7raOwPLhCt0kYAZqu6OepHU9gDKvPlEL6yQece7bo5mgdeFkNlrKF+PmlsRVd535xZgjMjf5qJPE5TEeAKYSvKXxyZMrNNz0JBu81kjgm9pp9831yT+m6XCV27/pZuTc9vooOVTjVtLgRwIcBx1m5lZSXOnDkbK6trEvr4lE1+PBsBBrpU+CdCwBffo11cmI3TRzfixJE1Y1qjASDOKm5mrRl/SWb725fghMCKe+xyFVFW3pIFwLHr5zfzhALbWVSYjC+BjvAmorORSPCXRYNEUg4iKK9sIYgh8AGeQtUmh5wNvoqzGlRUhI4PtWOWf3GUeTgYx5YEZtIEtOXo8B44bC9h0HfykIMbZodw2PTjcYDl8stwGPyheoep/GyueElTPGzPtihb3rqVvdlpxL5r5+JLvvEVce0L9rtYEDap7xzYieOp1f9jEXEXdTHZvTKTHxRu6Dvbt9k22L6fne3E/Nx8vlGtwaGmZ4eoE86/9s6fjP7KyZgZbEhm2VSbVDtT/dAO6YeIHTL4t0P4pX36m7fZJtxMK0rRKb/aU2JgvSt53U7hYSLI6r4EPTWO5KriIzb6Hn0z41YY80jckmCnHqJ+34/exnqMhIVMsLLjSBG/tIQT7MIvMIE4MjPbfPbHnf+ABWb8ChbZDcUTQPQzvImt4hE5PXQ/Je7wZThzkX6VryJoNrDIbaSy94ROVr8p3JqP9uEXx9yL3hbd/bc4C3zKjojAtmZGQqxPO2XZP5yMXVNU6sk5kZ6reDv9nYldTvLKSzq8iMWk9OKYavr/s/cfgHYd13kvvk4/5/aLDhAgCnvvEkWq92pJlotkO25xi+3kOS92nPzz8uI4tmPHz0ksx3ZcY0m2JVuWrEKrUqIoUewdAAmAKETvuP2efs7/+63Zc+8BCJAUAVAse907Z3rZs2et+abulF7GFJcqmZnie4ktgTk+MVVv1B3csETInjVGU7BOVM58p8lK3WwQYdlOzvZuHbN/+tuH7cjOGesKBzE6b2fDqV0XCgqLmSUGZ37FY08ZDM+GcDmy5zgBeLhjD/7x823ECnbiEiVJK4YnVeyskbgRv55nRHCiAZYUptxfsr7BCqI2cZee1Am/Xk9uC0S4AL4y1pht2uTYFCWaCxuioxMLfd7NieylHGDy53IcwY4eghCWfX444k5fwk/sMLwvIpz/Eo8ZAroNhRGQ5V2UBMAXr+m3C29YYK9644WW7xOoZVYlqau58oiwPx9Enifm5fer9agg8MNyThz90wEwkxc37Kf0/BOzXfUD2+zQvZ+28Ye/aO2ZcWsKcDCnJgzmPOB8oPfm5O9Tbs7DnAgPwEsvNvFTO0A5oI92Zp1xS+JKMdfHoIzm6m7s36v0azBT8uVXwnvaig/YQ/bFAZfrJKf8mVGDcZq1WatLRvrsn/xOJHhKKVIKT8PbrPJWau4b/gkTQs8tsx6nw9Tz/s6nc8wdyhbwF4Ndf+JALgz8UeQluc0soohBM8n6zChyQIH4DjjL1rku+6TFNyPnWPbSt1vuwjdZsaCBNqsROU7hC5t3W1aypmREmUw8zeeDIr/zlmJlu11tIMhw+H3eHnkcFWbzk/erhJ6/UqeU0guMaP4IM2bx6rWazczOWqPJEgEHCMJSZGDs0LGjYK7INi5cE4p+z4WCKGN0KqGvNBqNmm3ZcNBu/8xWO7J10nLtnLW4+T1J34W/zHwH1xlef1lm9OQW1HwYYnhH4ubETX58ID10BgpBWFc8aRI2UYEIG0UFcIj0CSt/Wbo5Ab6BsvUL8DHz52kkwefTmKdYfzw1+wXrVQG+Y1NyiUBacUjazcHucfhPdBmCn4w+G0E/IHDnM4Tujr+MyH63Kw0JeTcBAkkCewyLWUr/Ip5dA4BMywYWlOwVb1xnN77lPCsPMeMXhCfkZRHxDiDKcbLnPVvU+55yieDvFfoR8AHg4z493J7PMqZ0PHkz1QBybNMdtufWP7PGns2WK7TlXtF7of3M8zHXpQQ7zHaiPSgPq/erlzxvl057n/Nz9+DnfCDgli2WrVjuE/ADzISBVqAQ3we+koG0cTje2zZ/sjcbkpOz08J9TWCkohzPD70UZ9og/L0ESfPz8B4HdxF87DUkkjtLr1DQEoCnsDFNB4mJW0wjSVo6f4QNS76Ec/I4CiVGz3frfkCDtHPtmrVyAsDnXmd9N3zIuovWKl8ui1a6HT2j5GtTIUudWcmFCgmR2vNCvDfXE3NU8LjLf5l5/fNAj3tQ4X/8Y40orirw+St1Sim9AIgmz0wdwoylWr4xyCELDhggInyj/7Nki8g+kSFPh0IKElAIEgE0Vk4233/Yvv3ZLXZg27jKJIErpmaJFgCEGeyBXQUAs7lw7xUIFCsKAzfjz1/iDyoLQC/pKCiH2+Uew8wJtkTgeiD+g79XQa4jwFeygaEBlVOAL4YT4X+imXSIxgwfexTr1YZNHJ1Uilx6So6JP8KYsET0f/25rFf6Uo7zcCBOL4jjj/AxLTejk6rKoLBzZVAi82HkpzxVXdbKdqw0VLTLXrncXvvOi/3aHJa+fT+gAoe6UZzEHOoipH82KeaFmhf26nal87Rszkbg02kD7ljOYWN+jJPSd49C66DtZqw5ddgO3fFxO3j3p60zfcQ62aLeD9su9I54p1Idf2cRrMHEEgzO47RQhfP3n/CulM+YJzN9YZYvthcMQQiQBzNWhXLF8qWK4oTrlTyMcxWl9Ahhf634g32z7uN7+TrWqM64UgmJ5Lzj0U8gUgp+4clD6sGMR8iFcHJzZkVnLlIu8iAkgMtln9vkHphaiv18GIgif9JTHJZq9TRyzarszEaGeIT3cPjB43qunMBbU/XhoE96bvGF1n/lO62w6gYmXH1ATS55lxH5YM42VZ5Qt88HxXeLok2EAVx474A5eDxs2Qiz+HH23tvACZQCvpRe0tTbMcfTouy/q9XDSTLsrWQm70ywQm9+J6OYB0I0Mi5u8XCFZTWiVvR8Ycj6yiUrKq3tGw7bP/zVXbZ341FrtGpKhKU6dQ4CJOw14xNFeV/qCYAw5u9797xzkEUKHb+gQp5upoPJSfdYQWj2hkXkIS8xJ4FEPIc7Kj6Zdq3SX7Sh4UEHfNifiXwplnJo9NyoNW3s8ITKxGEJpezRMXhQryN3T9zc7gAulC2EV1k9XAyDPfhF96jYGK/oMtNlIcyl3IEORvViAk3DWbvo+kV289svsCXnDsmLh4/1dJZIZfN6PgnRViD8g8CfF/6oYjHs0cPMSB+hHwX/qdJM6fklNa9Aes+MT5pHdtjBL/+ZjW34mni7Lv+cZfmcWadlBb1HwnUlF5iR8/cowOHvUn4B6El++PsNYA5yd/k7+IvhPQyKMsgtX7JC34DlihrEKFXlor+EEgNyCCNs4YNgjUAJCbBqN9m7zIEl2qvSm499HMk7EEVJeNWLhS4VZvCSvD1wSB8Hd1NEllsb1SnpXFbtnCpFIpKhFM4DB4Vc87Lo3/OB3I+8E96XU4gGSNRz6EG5iTA3sNiKl7/DChe/2TLFwRDnDJPnP1ewp6fwvoKKs/KoyO9cpRTM87P3mHE7FaWAL6WXLLUE5PxghQO9hs/icYoWpuEuOJq+LwWKetkA/9OhmBbpPMWspDGTAxeeYvbOmb1VUmymL5bprMticjFvpmWtRsbu/OpW++v/cYeDoryYmmUKmNtnBNiXg6DDzB+JJ/nA/MGOIMRPyuOhiBPd6DBiWZNyui2hxE7YSJjpFPBgebjcV7TBkQEfVdP/RCLV+Vjz9RM6GQltAdhGta1nG08AX+gAiBOCBkGNMYC8oGNIvAkRdBRhiK3Cebw5lfj7D0JfXYfMEpkelskA1YSeS3qxY6svW2RveN+ltvriUXkrjNLNZlh6O7VA/U7I64+y9FBvPc29GwokioI+uvEptPCZLPd2oe8ncnuWeWLclF44FN64WqjePbwytf1+23nLh62653HLm9qX5EBbfJAXX/udb3qHzSwHKwpzBwb8vfKOAW9qm77U6w2BxksUmRUmgkEP7+6CNjJzKrdQGbSM5Aw3AFAeNIWmcIFPPLXAS/j5SfpEXhLOo0H+QNHyVJpvg6QF8Ao2XHFxM5ob5wwiTgu3rNOs2+zkMcs4wEziK7KzDoNLHGShrBGkUb6QL3wveeQygXyCv4fjc3KSPVyp3OV067rrre/aD1pueKXiJOHOIEVefzrAR5mjOpHfMcPzcZk2zuyh5vbonTpppxTwpfSSIpozH9qfmA4naTlw0RLwA9jhFxVrobHpw0y9FN2fC50sLRgTZsWcL7DM0HEm5dNkgL1SseRXZbggUBgX3JKmAXixayRr7UbW7r11s/3p799iucaozYxPOuxALAG2WNoNQj6UgVLMATv+3Cvo0DzoCwqJG0vu+aITVuZYGzFdGebCyoIE8zL0AfhGw5Iu8QgXIpN2iDGXWqKxZILQbVWbdvSQAJ86Nap/PleZ5cAMg8t6PBNicgC7/9H7EC/x9zQSe1DzdsrsnZzAtBL2/TmdtlegnqVj/cMFW3nhiF33urV2ybUrrc0diEqcmT/1P7wOkjgrRBvw9yFC7x3ZU4Zw+GJ+b14U+tFtPmxKL1SCZ5lX5i0xeOi06zb12G226wt/bu3pw9auT8tHbT6jgZ/gSEGDjEa2ZK1MSWbFPgHAqSEk7zzM6kWA5y3d/UKD9SaPWW5ZZvgq/Rw/B1YpLKEjhbShKBX4dT6T3oIXPTiuqLhsegpK0oKCEZ4P4f2XgrlOzcglJiXZwJUyfKptduKYZQX4cgrDk4V41F+Mgwp+IYHAB/A7eaFTC/B7WNYN4ZqZomUqw1Zecp6VrniX2bLLPB3VJKHPDiXPDlHGqKDI11AAeGHwFhWyuZiAvLxv04jv/tlRCvhSelETzRcAxdIss3nM4nFPHntPsDvDJ4wPDwN0XFwkrT76n2h+rhTTiAwK+QyeGJSUi6W8X4cRO+kYhuJRKLIPZgkBdCIlReI+qyc3jtlXP/2g3f21TVafRpApXB6xJyEl5j8eMAShMW9P/ABZaNHuNSK3uTBJPbgDMRPCye2JvxzQkNc8hi/pjoQlXXcnKGFcDxSeDQoGlnQAXM1aOwF86nzUoeg/IcX20TnPmtgTP+raVeIf3IL/nJ+bgz34RzeFY8M5z2pFv/4vV+rYyNKCXXPThXbVq9fY6OK8d6DhBGPd42aNzdrMKjx3ou5ieUJ9z9cQ728euOESZoBDRxDCY+49fReuW5lPI6UXLiWtUG+VFss7w0Wgrz5rtR332MH1d9jYhtssM33QWtmyBnJZWqczWFuAz68ScdBG+6Bdogv08f5pM6Tp/hH04R8URHvm7j0+o1asaHAmUAm88XiUxeOEcCEG6XhyyQ0G8vX/EC6YxMNJez4ZPdULwKWscPdMSDBycHD3GTb3Uz7Nqs1Ojglp1jXoYlk5SRPedQMREuDnztI9kH5kDlkQJgnniutYVG8LVtrAea+w8tpXWXvgHGsKCOczDRWRWB7zjFB4F6Fs8V30vpfYX2CNoC8uz2Knv2BSIMbB7blQCvhSelESzRaQx6ELFGbc2IvHsi2AD6bALe6Xg+ISbi+zQYSLbs+VJSIjotMhl0plz5dltr6+spg27MM5FUWRJfEvUYONsDA2wpCdKxIAsu3fccz+/Hf+yR65+6Dl1Al0MxKEPB8Cjn/lEYFfUIok8lk9/qS70E3svRTAHnriIPK0E3usJ4+fBGJ2kSB9A3EPn8pOQU9BsX759W7PAV/TjrGHj9kGecy9ARnIx+Po+YKf/gB5c+nE0BqXJ+7zSv6J93wcys2Ts9RDmspfZS4OtO3qm1bZWz9wvZUWy6+lMN1kQ3uyX9L3WIUm9Jwo1ll4L0FRv64ndspIOwoftw9uADuWbOfBX4gTiTi99pRemETrCy2QX/akMcuct3auoEFH05pP3GPbb/mwtXY/bK1CxVq5Pst3agIhCp+F15O2i86eX+mYUX6JcmJ2XvGBQAAR5AZ581ebypX6rFgW4GNG3cOEdAN/hPYJ5vF05Rbbl9vFR+GyY7Y4SFrh5rFOQcilHgL08BcIPTGTh5R+glX5cAF0p11zwJdpck+n6sv9eSjCJ8zoOpzqmsrp3sHsweWP7Fc4wnjovGT0sissd8MPW37Z+UK0qmf8CarnCnX9ndOJvHicGSV75N+o4OkweAvLthBu9COR3+H9p6MT8z0ZpYAvpRcOOWMmRjVLFA29l1imnZmZsVqtbtUaM3hhqRYgF8Hcs6Fn0+xPZJ4Y50R37JFRS2LQ/v4+H43BqD6zJ3/iPhMzPiMpjW4m3MU3eaxrn/3Y3fa5v77DMjWEggQUQI7RvSibYyTMlQkFxStaNxcEHd6Ugz8ZSNQ1gJ5Xv8yOBwkRy+vpupP+qePg7mlIAZgy2ab1Dxb802OS054W1eXLw1GAoyVJYQbE8pvLFG12umVjzPB555OEj+F4blClXPwduAch9MzJ+w/udEYhvANXggDoZOLUNUCUPye+gavO1jtSgbh8X84uu+kce+sPXG19o0q3ZxLP03ZKntgTjvkklh6K7lFFexTycvBEsEe3GCbclRcEPNes0H4KLvTDTF5KL23i27WzW++1bf/0x1bf9ZCzXjPLfl7JFw1QfC+pgxFn5EQJ2OmPwYEswZ7wrLdcwsIb4hfn32ze8pVBtfmB4O8Ef4U4gbBDiQMBo1Ft1UEfjpi9DMHvZBQAHhRzm8/Vo8EPiQaAIzR5QM43bcn88UOWk075mWXkxCzp+Bc7SI/wHt81kQb5gOkMKyviHT+t21Yf0fJL4jPFkuVXXGGlqz5guRWXK3pTUkD1my0qffGfr1KQ0skfjMFZLONx1ONO2aOCIk9Hwg5/w++R+EpGdIsrQDH+maAU8KX0XaNexjgVAeL80EWj0QP2as7qkRlJ59mkdSo6kQVIo9cNM269aWN2IZwPG2Y5MTU4OGB9lTCrdzYIMAP5RciMdFt5e/TO3fYXH/6CNadzdvTAIblrpJiteNhsXkIrKwGJwENwEJe/5DHCTB9EenrGxB7CyBxBE248/1x4wiT1rXRDsdo2MFi2oZF++QCuiN9bD8fXMSmEPAVEuzmrTtdt7BjXsuiPuC74pbkZPcRHD+aQdrS7m4PC+bBs1Ea4+/KQ++Mp8a9y+VdI9HyloYotWz1say8ftDe+5xprZeq+dKW362lEmksT1dMO5typnx6F+8nsCHH0GCcI9vCZNsLQaRMmjux7O4OUXvoEL6Fauzfa1k/9V2vtfdQ6hX6r1ptWZM9pTu1HbSSTzN55k/Z2IwBEu06aZtirN9924myVgy9O/FaGrdA3CAeSQNIm1U6luZlBXExM5IPJHiLPcMm59MTtVESYefISB6OI8pBPDIO915/ysaRbnzwq5FsV17OSIzeZuJVAlhBOmj9bIiQjVvNSE0x5cMFyttjnQNdGV9rgDd9vhdG1Vu+QVlOB4HuZFZd6SGI/hSgvksblhMyxnsJ7UHwprxelxyCtd2YOoAigC0AupEXfwefPCBsPY8Q0zzSlgC+l7zrRBHsbOKfBWlKz9aov13b8e65tq9aqChzCsGzLZ8R6m29vGs/UrE9kqOPC44c90QkbmRAAWhJzlsss0YZ9FZhjx3xiumeOECBcgprM9FDcRDId2TdjX/jkffaVTz5stdmGsSLgBwy6RYVB7nODfCJEwv9xJJEVHNESFQMRB4BEhoQL4n2+rkLnI9CnslGsXD4Iu7i/KAafjxGJlHAVKFXZuNuu3USAOvLRfxDcHs8FPG7u5BTfl+u+LOvWkCZmV5gxBH/y4JJnf45sS2Avb1fcvNze+N7LrX+hyqDnaPEVFS8DqQU68Z1iC8+ounHBfbx/APz4KackTAzHc3H6mpN2JERZIsCLHcPJ0kzp5UE+c6Z2QwtqHd1mO7/6UZvc9C1rTR60vIBBKyNg4O0IcDHP06ExxXaD2R3d6GDP+YH2qHabL1mub8jyZQG+Od7upRhX+chIGw38HMh5kXLCowmfnKq9Br4FSEVSmh4JhpQNFZznyXk28BemVm3WZgF8rZrPwjnQVZqeTozvDE7oJAfcFd/rqlm3ggbIDcVuDq2ywQtfbcW111tnySWWabbk11CMjrVyBZVHAEyDRKTSibUCxefs9cFtXgW38NWL0D/hDm/77J77B5lA/zF/QfLxIC/GO9OUAr6UvutEE0SxD49DF3HJllEse/I4fEHj5566ln/HMXaqgU7WhE+HWYhJmj4aU0dMXjAkH5ivVPimbdfKJeknlOH5YFgI0EmZevOYHa/b7V943P7xb+6xo/unfEkiTxgEtUbCghwKFYQSFGbr5utNPkGP/uhuJA8cesJ4XOxRdB//rJjdynvBnMQj8FPelfy94xABxfRoxz0XZs/luLh6Fuy+tBPcou7uxCEN75RIJwFb9C5ZAbp8xoaXle2Vb1xrr33rZdbK1zX6DwONfKYc8smENd1Yjl6ddhHNUARooU1SjjDSj+4xDIp2hJ6XDsjjah4ohkvp5Uw0XpYeGbHRHtR+m9N25OFv2p5vftxaBzb4LFUAB6Gt0W7mlNp5uKiZtPTDoYQeAvhJIshd7bJQUjZSpCGww+DZ4yTkbCM7f7TowKHz5K3c+UzAS3x2KiKZ+bad7JMgXjAFgleDIajw7+TxlUerWRVLhtl65K/zN75ehhCa5/DwCQ5lwMVn7HgC9iq2BpbbwMWvs6FL3mCNyiJVdUP1IX5kqVhh6+xnlAuAj9RjGSLBtxDPgww4ru5xS/g9LAUD+sLyLITMxszNDFAMH9N8vigFfCl914gpcb5u0aizXFuzWQG9huwwMTN8idRxhoYx0FEwS2y2mJ+OYviTmaM9ugWzGFV5Mc3OqAwmDUCvNMfQ3y0KYlJldIvMwSAVhAYfMN+5+ZB945aN9vgDB+zgniPWqLFvRf5Z1acEURypRzHjsXkmOpiQfEg2Ic+Nf8K4IENFu//LJZSBsEnpkrAnocTbSUFUIv8Lnz8ipeDi3sk7ChbCBKNn51owuM5/9E8szOZRLvbt5UtdW7is31auW2gr1o7YRa9cZiOjQ/IJh32yXM+gjrbbrftMJXuE/BH1E9+5v383BWHOUn6sAfQI5ugeiRPChJE7nU9c3onpRT2llCIBrByUycRsflttBCDT3Pu4Hb3rU3Zs49d9UBzanNqQABDfznZRCWjDQLtyLbgHPiFVtUeBLuwdwkp5C4ZXCYeWyAd3kAq5iKJ8SAhj4E/KmTiclI73JNVQnuCGHWPgcww4gNhCSAdxZO2g0j39ucJyqsyK56X0+KIkHK7I8ZwGbu3igGVXXWeVS99iuSUXqU410OoCBLlTU3Ldw8ss/uTpOabliUOeSSKRpCMr4eUYJCzDhn4h8njQUWGAB89Hvv9u83wK+FJ6XomRTkugjn14zOI1mi2f2cPNv1ur1uiCRH/PlTmIH+NGc2zmMCFliGb8YqcMuONELV8s4IQtS7Uw6ouGJHzF0XrWjO3eOmZf++wjdv9tW+3YgZp12s0gsPTMVDKCEqEURbrLV5GLNv6xJ27zDvMU65dfvyriVEQHcgpvf8tJ3PB6egJijCohf4dJQTH6OFzJt9stF9SUhmdnNtM/gSYzp3ALfV1be+kCu/ltl9l5Vy4zK2pQQVWRjsebbwvxuaDetkHehAkq+FN/+MeltRiXduR16/YQJqWUTpfas2N25OFb7dCDX7HW4a3Wmhn3NswIxU/ocnzc26raJG2P2TA1Vj6Lls0zmEHu0S5ju08astxor+iBvQIf9VLStI8jeGJenSRAQnHGCyJHBU8IQ9gHGCjY55iyh5BXMZw/h9IkWRSLu+I6mUmrnmzJED9XKpZdeqHZua+0gXU3Wqa4wOurw+XpMsCV8bkh+DXavcgywu+Rf8nfr77SQI8l20iEoZ8IS7ZBxro9kR0vJEoBX0pnnViya7fafvhiZnra9+IB7tptrlHpZfjj6emaZmQkwqCw97pBMF6vPxTCBT9m8QLAK1rJwV3OL7WMx+JffMSzSsuEpY3adNt2bTlid35toz1y5z47cvCotWoa2XJClWB5BDxx2hrxAmypJzz4CXVIfcUN3xBG1aBMnpGberznKXgHT5l730Ek5RzCYXavaImmINTdzA/m4CFjcMAel7fcTH+hSHmB9oGRki1aOWAXXr3MLrn2HBtZWqZfULEksPW8FId2EPfaoJi1mwd5pM3+m+MPT9AnYKcTDfsbYzrBfOJzppTSmSHJS777fXCHTT3yRRtb/2WbPbbfZ+to08a3eKV1+cS/2iBSgLO9atHOim0OfbjJvRNz4O/AyVilJ36eZqSeNo3Juc8BVuCbeYp2hXJNPBwMeM6TR+HHDYkezMSPoT2tJP3ghh3gih0e5SnlJidK22YrRq5suaFzLH/+zVY575XWxZwr+Fc7eI42gzGpLHt6lSigGBkSsB5u8pM9zODjFGRANpdX1uQt+SL+54s2US5E/n+h834K+FI6K0Sz4iqMGgKqWrXZas1azYbPrgH2fJYN3kk6zNgMexnmmZomYXvDnMqOHjtjTkSWS9yRl/dZPJZr8Y/qxU3skQnjXQPQICL13+00/GDHto2H7K7bHrcd0qeP1a1W5YBHyZfP/ZQagXuI+BLfc86xfnrryc0+HD45eRkS8rRORfKa84/B3C3oQZNBbSaEI12Ercwydjm5nGsLxHdt8bIRu+DK5XbJDatsycoR6x8uqlMEPGqErhg0BT80IaL8CO15QEd7mR+hR/LlIbn589KmXgTCPaWXGqmNA7LUPtv1qk1tf8iO3P85m3nyYWs3a/5FimynqcGbZK9aettBTMa/1NHttK0lIHQc9bbfZGYrKH6lyx9Oc3sip+cJH3Ei+2gBYC5359OL8dyUOLs0mfdIKHGQBl97jgrkrvo5LsUE6DkpXzZr+HI3QJdl2nzZWgMLLHvO1VZZe6MVlqyzvoJ4Wc/BHr62EsvpOZGQyIKS+DnWAVr4ZNn8c0a5AJ/jHmUARL/yYgB4J1IK+FI6c6SmxN4Krk9hyZYvXszMst+EZTeEjhhWDEKTi0As0sma4TMxU28aMT52VFjSEFOKYWFMB3plTtSGz5jFS5CfKY8XHyEUUdQHwisBRU4dq83W7NDuKVt//26782sbbN+OMZudbPloF/IlDdWJVydLotiDxf2PIw966vpzH/wFtuaSODF4T7Jzm78JI+PJ2kTwROkZsy3J/awAq1lFoG7lBSN29SvX2MVXLrPRJWXLV/hSRtb7iXyW2duSYurZ2ipPtj0H6jwfKcx5X45FyFMXKahL6QVGAL5oVJttVSestneTjW/6th1Y/3VrHN1n/RxMUhuuadDXVPvPYWfWH7Hg/AgXOPzCIbiRnrtDuOEQjMAwDYsSh14Kcnwe8J2EPP7xdPz4EEtwmJPhbidNChELIoV/CBKc9ZPhAmiJuc7wWsuc+0rrLrvY8sOLrb9v2AaG+q2oAW0nU1I9sJeubeVsU0lwq0DB64V+IfI4Ois+8RvnUfWCwBc7pYAvpdMmvnPabDas3qj7AQz25nEIg5kjnwEX0cwi4wQhEcBab/PDfjKKYU+kE9OIzOkAT0zLUi2nanO5cPydgxenot40XhrE8wRh7KNzpKIeDSGPAGc5vT7ZsP07x+2ur623jXcesCOHj1l1tiHfnF+FQ+jwyjDP10tSU+4SUjs1eX2GgHN13EuecuLPjDB0fHo9NtKQ5ssxvONy0Rat6Le1Fw3b1Tefb6vPX2yFAYG0nNpEJ2sFhcnlW2H2osPIPG/FkgCewB4HNEjZQV4yaodeOu8/pZcqOR8lzTTAtqy1GzNW2/mw7X3gqzaz4z5rje9zP3GKZTQiInhLbd0Hwh5PvsiFuebunOVpQXNsIINz5Vy4E8h51kPMaZAbE34+bkuIB086BShJHzlFzm5TPI+qaC7jZZ6XNniIxNsdTtT3LbT8iosss/xa6yw839qlihXzORuSrO8f7Fe4slXE30VrWkd832G5N1e0POkmE/jwfy+oeynLgBTwpfSM5Ex3EiZg1m5mZtampVqt1tzBC2by/MsGGn09dSng2RPLvjAieZ+smfaWCTOMW9CIrSBwNzoyLHuY3etl5pSeSh11CDNTNTu4d8J2bz1qW9bvte2P7bexgzM2NVGz8P3MMGsa7+TzfYISoGzW7nQA0rgFoRxl8jMRoYnicxb615t2xaumA+AELdmxcJPNd61/pGTLVg7bBZessjUXrrDBpWVbunzIShUiM0MXrlXIF8J+HDoJgD+zdrEN8Qy91+mklNJLhRwMNWesMbbXZvdutvHtG2xs1+PWHNttebm3JZ+jHHUeEOLhEuaAqMRr8kNecxcdZv8yjRjJD0G0hY7gqYTFIdf0E/XjKTgoKeOkcSC4E/cA28gjzxK0ZAnXzXSYRWQ/LRklifIFDN+tIV2Cylos2w6tNFt8kZUWrrHigtXWHlxhzXy/L9eWlEq5JLA3NGQDg/PbdZi5y7GqQ9oJvRz7hRTwpfSsCPDlHaaYhFO109PTfilyQ2CBAxnx5CthorkXkD1XIr3YRCPzxnTR2Hfhl1dKUHDwYmCg3z9vdgayfhkRAphZAPYAUtd5a81mbc+uMdu2abdNHJi2/XuO2o6tR+zwvmmrz3JvF9AMwCcxLUHrIlz//n56hOrTEa81fjKN98Vnj9iLR/9S6i/Z4hWDtmrdEluxeqEtPmfAVq5bZAuXDvJJUc8h0wZsNiwnYF/UyJ7TiXRSLEuz3+bZliOllF4KBOfCU3FnRJ6v7Ezus8Ob7rejj99jrR13O582a9NCYXx2MZGtfuiDS9qzcyffIa57YRnYD93lZUjSnZPriWwOJ+1Pzmu4Ati8YCjcFJ9dhh6/w/KqQkl+h10lXDPDIbKmb73IZgYsU85bu1CxTt8yKyy+xDIrr7L2otXWKZYlA5oOFovi+YqelyFfqX/IRhcvs/4+9QOeY0qRUsCX0jMSTQQQ19IIcWpqyu/LY68edr54ESUE4eaEQUJnonnNA7wA9liGK2q0xn48ZvW4PiV+uxY6WTlSenoCo9MZAN4wqbZdBwh2W1lrNJpWFcCvTszY5LG6HTowa3t2HrUDu4/ZzBhf8kB4I/xD9PDak3d/qlchbyBmsZKzkdE+gbl+W7FK4G7psA0vGrC+4ZJV+koC8lxQzAxdGEjo7er9kmwsJ47uEIxJuNOZXU4ppRcjwbEZTqNCGbYqiCm6GpTXZ6xxZKeNb77XDq2/zZoHn7BMQ3Jc/iymMquX5Ss5Am8AL+RBNst3uJUCZtgr4a/jSfFh9qeR813fPOgmKXgXvmQCgV/lrXTzfKlHgzdkSAv3XMkKxT6BvCHLrrzeOquus/zwcg3mVU5Fb3b5Rm74SgWzlO1OW7KrY/39ZesbHLTBwWGr5MKlxynNUwr4UjolxaXZWr1hR4+N+fdsYdZWi3vz4mwQgiAAsd6mFM2nA7wicIvKgV4xOXhRLFpfX/i8WS/FOJHORDle+kQdIZRVRw6ceJdouNMh0I1I6COspT+fFN4eEC/pNJgRpIx4xH3kc4UijMoq/xTspfRypCj/2ILLqVRYAzZhcITEZi4PXqoe2mmTuzZY88iTVjskdeBJa8yMW6s2bSXu82s1JPsVQ+nwycGmxyOhANCCWOUnqDkW7CF8cPcZPmQKNkUM0gQftogoLxnZW2eVBZZfsNpyo2usXVkkfbnlll2oqEUF0DMpbJeyKX6Wuwb5nrhVlSQHLYoCfAWrFDR47K/YwPCQ8G4K+E6kFPCldBzRGth7x0lbX7at1hLmNv/EGXv0WNbtXeJFwERBA8UlXfyea/MiLQ5dhHTNSqWKDQ70W7kikJcPd6hBvfnGvKI9pWdPoe5CvR1ffbxLFI7qOuLr9DBYUKcAV/NJPiOFoPyyqETXQMSYAOn7AlTiy7wApYkhmcngWhnCYwYUSnuWeaeU0kuHEn71gVvkS4CbGCITANAcq7ubtHbLuq26dTj4cXCnq+nDuwX+JjXo59J2Zt9a0kk7yFvkBYfyWs2mtZsNhD5Jn5x8hi8pDycl1C/k8kUVp2ydgXMst2CtFUeXWrs8bC2Btix77ZReXs+RU9FbisasI1ivQHm7HUE9ZAF78vKSA+wV7/re7XJfvw2ODFuFe1VD7in1UAr4UnK+B8gB6AB4fMs2fr+W5sGePei5AikAYNwgS3ox3V4KaTOLxxUq4dRUSYzfD8hLvngR00gppZRSSulMEbIYUIZ8nZfxbQG++vSYtaqTlq1O+cX5LA+7/O50rTo7Y5OTUwJ+wK9TwwiX9QJ7/t3ofEWj9yHLVEYtWx60rOS6+ztgPHUaz0Sc3C+VCjbYP2Cjo6Nz23tSOp5SwPcyJl59q9kSyKtatV4XA1cd6EGANBTM/VyBHhSbV0ynt7lh9r0hAnL+xYtS+F4tM3v9/f2+Ty/dl5dSSimldLYpyuV5GdsLDCS5ExMU+o3JiQmbmJwUEGTrz8llM7E8Zpe+hPP2EMe92C/IqXzBzGTP7XdKvX1LoRj2dI8MDftl+unkwMkpBXwvM+JlMzXPnXkcvmAzfvyeLbN8can2ZADtudKJ6cS0OSDABciVSsX34gH0wmweIC/EIVxKKaWUUkpnj5DOQdIKfAHAXO5GmMe2iXk5jCiv1es2NjZhs9VZv4OVzzPGFOYppJrpAu4wkXZIsSvZj5HDIs+VYj8CuMsXcr7lZ3Rk1FeDUjo5pYDvZUC8YL9KTT9cpcLdeeHgxTzQi+AKhTnao/5cifi9oy3MpMfMXUUjMr9GpVRysNdLp5tvSimllFJKz5ViH5DAA5llcR336kzNxiYnbEb9SbPNzN2pZbVf8IxOUsRXmsztId+BlAIh7v9ciLIwWTA42G+DQ4PqUyoWL5dO6an0MgB8eryTjlggb4GJwiUBJiHQU+lk7cijxjT45SzjU4lJay9BzOp5IvZW1OtcqVETc87MATzAXnz1JzaBCLRwfzagi5O8gXmPj4PZL+sVuONuNMycsu3r7/NNtWyy5WLclFJKKaWUvptED8XBKPqMeUKSx14zurdaHZuYnPblXA5tdNSfSNgnvieS3DPyp0/oJin5T+yD9RsMp6Sn64eyubAdiD5lweioFU+4tSGl4+mlCfh4otB+k8aUPGLUIkDrJuBMPwTnTiIAEqZccgaQcFlPiMspQnI+KumxhYQ5kSqtozTnMAyjIfYuhJRCgRSuQ3zFFAgi3+AXoCLup6ITwRR0IiPEMCzNspkWkDcxMSkP7lILp2wjnSqNZ6LeJuMz8orvKTCNKIozeoy88mJIZhNZth0aGvLZPKbcv9M8U0oppZRS+u4T30gfGx+36emwnHu26cR+Ktq5m5NDfnxZY2RkxPr7+j1M2recml6SgI8H4sNMgCvHI24PukMRf2QpNYwA4/ALgG3OS5rjFuwxEacQfl6bB20cQMh6zr2R5iIGoAfYTBokMMmxJ+QJBONzJUAegK4pgDUtoDczPeP2dlslUiHxPxnBIM+2GfQyE3FiLFzjci0UPnGW930VfM8W8MdH6VNKKaWUUnpxEnezsiXoyNFjVk9m9+gHvpM+5NlS7Etiur154BO+sFPwbUHDg8Pex6T09PTSXdIF2yQfgO9qJAAay3TVOAFFAlbMTOUdEIKyaD6K4KeFmJ6ODQt35vJyc6AOCiCN5Up8gXfhqDo2v/A1MYcZL4EcrFBMIAtQCvkQnh0QpB+OKnznRFn9c2czMzY1M+3fTIRa0rlTzx+F2cweBkJ9p0wa40eKaaAAe+zLQy+XijY8PGLFQtG/axrDQiemkVJKKaWU0ouD6FPGx8dtcnLar2mJfcnZothfxL4m5kU/w0GNvr6KDQ8NWV8lfDc3paenlyTgS2CbOd4HdGU61vHGEBZnodZEzY5t3GeTmw9ZY8+0NY/WrTpRtcZUzdrHGjZ+dMyyDUG9TtYak1WzJpe9JuAFJdSX7y9YtpK3TtGsf3TIisMVyy0sWb/04qKSFZeWbei8hTZ0yXIrLRv1uLFsQLwcjdhPMKkhq3ixbM+WmLGr12s2NTWtUVfVy4Ub4I+lZGbUgKMd1cGp0n42TBKZLZoh7KicwHS+kPdl2lKx5MwXZvNO/TS9aaSUUkoppfTCJ+Q2h/6OHTvmy7otVo4SWf58UeyLwleX8n5QY3ho2PeCR7+UTk0v6UMbzKM1Oy2/hD9zpGHHvr3Dtn7uPjt4zwHrTAm+cW23tw8+AK/G4pBJlNHoIQNYYoYsnEDChw+7x1DMDVJ1KMANwIqa5PuD7VZbFcshhax/46/TFjgsFQX8huzc71tnK266woprFlm30LWC4n6njZQ8q9Wqj7Rq0rnHjkvQ4x16Xh4BvrbCUXYOTDArGV91zA/7s8m7N1x8XgAeij0UlUrJRoZH5o7DP226FOE7e9yUUkoppZS+y8TyLV9fOnL0qNUbTCrM9yXPJ5EnkwoDg/22aAGXLKfXsDxbesECPgrFbBiXMnb5sLKAFN/IhMIyagJA+JPRgQ0+ra61p+o2/ugh23PX4zb78EGrbTlm43vHFT9rBQEvXzv1CShioXkCbnea21iXUHSOhjkK4Y6rQV8WRk8cpVFG/jPCnt2GypfrWHlBn41csND6L19kC25cZ4uuW22FRRWBprALkHS6nayAqNJgmVjxm+2W1WabNt2s2lR1wjL1un93puGHT+Kllt859QI0dOy9zSL6AfQYWTGTB8P19/dZX6Xim2e/G4yfUkoppZTS80Fdm52ZtYOHDidg7+R9xJkm8qDf8fzcoeMX8g8MDPghQJZyn3PH9zKkF/YMHyUT+AovWm9VBrCPQyqKzf0/cu/UWja7f0Igb5/t/9JW23HrBivUBGKE/NlHxrHZNukA5LjtW0nNtZGkoXJiNrrO+UEnNORem5erl2iUSXXO+fVWb1uNV+CM5WVWmj2sQJxQqmXLWQG/1XbuO66ywasWW9+aEcv38U3BjM9SNpsdm5qdtep0zafSW22+XyilAnVU9qzq4XQusYRObAowsdcVupgOcEd9cuIWsMfMYUoppZRSSi9tYpvQ2NiYTU/P+EX99BWxvzjbg/3efqnI93Kl+vr7bXh42CcgUnr29IIGfH7mQW0pXm0SmxVzee1Gx45tOmiH79huR7+21WpPTNrMUfaxdS1XyHl4psd4PCbJ+KoDM2dtlm4FXhwcJQnSYB0recNltsude+gpDqcg5c5XnoORyg3GqDtU1bM4YgX4JfvrpDJS3abiqmylkYoNrhu1xa9fZ6Xrl1hmTZ/Vcw1rzwLyFE7AkR2FHD7JKu28kufTNiGX5069jMuoCjtLtqWyQF65YuVK2cqlsuqSGk0ppZRSSumlTvRfvpR75Igf1Gj7Ycik30z6trNF9EMQ+cT+aHho0O/cy6encr9jekEDPgoGbuODzW2hpG47Y62xph26b48d+MJjduiOrdY+VLVirmBtAf1OVkhKDYRZNJpJV42D2TTAHJf++qKvzN1sW26ASACOlP8H/Snk8Z6ZQjXGkDI7qMMkc/QClMk8B/BkiXv/KAtunUzbWp2OHxbJtNvWqHRt6NpVNnLzGiu9QuBvkGVVwb0mKesp9YwZhVeKXtbTpcBUbIgNnzkroVdKftdRbCqh3lJKKaWUUnppE/vFa3aUfXv1ul/xpW7K+wLU89EXkA/Aj21ErC6Njgy5ntJ3Tt9FwAdgYc5NAMPhWXAJAA/wgi4XgTOwU+NAzQ7cssl23rLBJjcftu5MAxQnfw4lcPVJAHbM7LHU2GVkICDkAwT85BYBnoM/hWNPYGywrpM3WnBKSJYeexLcw4aKmzOIegI6V+jfnUIAAB1m4Bkzez7T58HCXyfLJj+Vr5Oztofl6hb5cOgjrwZ/7qAN3XSu9b9pjeVWDpg1G55GXoUifsufizQd/nldAgp9yZdTHbjNPcA8MWrygx2qrGKevXn9Vunr81vL8UsppZRSSunlQb1Artlq29jYMb97j2Xdll/5FfrNMw34etM7EZYw4VAsFW1wcMBn+I7ra1N61vRdA3xkCtzLYtC7A/i52QkAI6CXkZowO/C1J2zbR++y8UcPWpZta/mMdXIKT8MD0TkmEWihDbBky912UlhpP+HLF0kDcYegRXOwSPMEAinlxPTsCdDlejK7B/CKuhv14yAscQ/h+Q1/HWYxcQIMuh4VoyrViMAg16BkV/bZ0NvPs5HXrbbSUJ4kROHiaJ5FJpWh7fcPcuULoJDniflGpkJnNg8wCUMxamJmD/1MMnJKKaWUUkovbKJ/QCH7UewVn5iYEtibdrDHLRDRP4Y/E/3Eien0pg9x+0OhkLeR4SHft3cm8ny50nd1SZecWarNd8OoQa9dLzMf8Ito+q59dt9v/ZPNbhjzAxqtQrhEuGSFAGaS2TvePzNpALY55UdxSVUe2JnRw0HmcHjDo87FDw7oSkvpEi+JMUeeltNTfXDjn8MTbvQZOiiG1S/ASwoX/8sK4MmBq19CKECZclFcZwKZ/esc7NmTvdsSQGb/hMAsoQvnD9nAu9bY6BvWWrZcsnxDiedz1hDirLRVjnbL6qoznplZw8hY8bQtZjbBMmrq7+vzKfOUUkoppZRe3sQK1Ey1ZpMTE373Xqvn2+uRTgRmz4VI42TxcUfF7UVcsDw6MuzgL/ZjKX3n9N0FfCifverMLR1yFUlj24Rt+6s7bfPH7me90QqAFwE848oS/zyXAIuAEid2vcEwNUgDcaCncN5YSC3ogEN3dz3EYR7MLYk9mIMe4x5PlPZEt15KIBszcgnNgb6kipnRZNaSkL6wq8Buln9QSh8dYOjAz9FhsvybsTzWNhdeEqxs+VrbWgNtK732HFvx/kusb92o1boahekBut2CFZSGasya+st1w715PBu6n7Tt67cyQDFxTymllFJK6eVN9EW1et0OHjzs+/aYIGCGL4KsCBlOtJ8uxfQggF6clBjo77dFixaF7VkpnRZ99wCfAxsBHmafAFLMZtW6tuvTj9r9/+OLljnQsE65rAK2rc948XlrCbBlrWVtIZ9MriCzYiZgz5P0mTwpbxjBPQNQTGb1/E9u8QQqBPQLBulzxsTQQ3Pheoj0nkoB8UW/WL2AP2b02lK+rOtuCou7zO7mAFF2AB/Pxr47/gF8vk4s1SzoNyO3hu/LKzTycs5Y69yMjXzPJXbOOy9X/civBejLKbhAZq5tlY5Aneqhr6/P7zDiQAZAL9LJnjmllFJKKaWXF9VqNTt46JD6mIy12y2/5D+Cr9if0YdiRp2JvmOun0zSo2+ij+I0bqUv3AwR/WK+lCGl74zOKuCLCYfmIBsOvY1D9k6mKQjXtfbOmq3/r1+27Z99xPpyg5bPFAXOGpYrZa0qwMKLBuJlOGCQLGmGj88GkOfpJoDPE2YvH2c5KnkrqsFk8mocNBCQFX7EJ+RcfP/3dNhLB8DzpOZCnpocstEIFZZyEcMBnLuFxol/S1Ctrb9MW8/dlKmmJ28GAEhElm31QgLwc5Cn9ACEUsA9VnPLTbm12O8nB/bpya/NsZe6yluoW/9rl9miH7rG8qtHLNdk+ZtpcbNif8UqYqB+gT2WbskSeuanS+n0KMziAuBDbfMmIW8lwXgSeur7wUW2RDs5hVjzrZugTxPhadMK5EHmwoX0eyOFZ3uGRCI9NfozUowS6dlHjTGPz3S+bnCPJe8Ngzn4fSe5zceJaUHfSfyno940oadJNxYDitH8BSYko8u8Oet38P5SeskSfRT9IPv0xscnfGZvemZWgE+9izqQ6B/1GAeK9udKnk7SJkmK/EqlsoBexYaGBq2U9FdpKz19OuuAj+/G5pWF70HT28wKqfiLE+hi1q0p+7Fv7rb1//7TNnZwxvJtgReBmGI550CQxuRIngaRzNbRd5JKmNGTGbckHOHdjr+AYndh3gZWL7RWpmU5lkw9Lf/3sJDr/g/YwyV2yvNheqnXrbf6TjSzN8/35/HsiR+6A77ZptWPTVt3FkuSo4L47F4Sxx2TuHN7+3xWUGFY5sZfysOSTEPPq3ptryza8n9+na1+28VWKhas2CnZwHB/8r1Byq90yI8nJg0e56mPmdJzJSqZCqWe/YVqdBx8TkIJIOwmg5ikbbHwD+Xgl573w27X3QeOWLVe1fss+ch3od7tiAC9+zJI8PzhHUY8vGBGRiEfBg1ZyiN9vhn3NIIQNRCz5/AMbY4rjzz88fs8GW7Mg0oPIFs0h+d3nsSsfHjOECyE9cw6Kh942MuhJ/f84eWkTvw3hPd0PE0iwCfUD88XyJ/dH0w6Rg8f3LwU+Pk7oZTwQ8darYYGQeWQwDORV5WYTXmSLKfp88ilnjIGM7/kmJA/lGwelHLrGfyZcVC5VMeZ7FM/TehFxzDHs1BPuk7y6VImTOyBVlpqCxkrJv6RVLctyTiXm21vB4GOTy2llyfR7qamZuzY+LjVa7W5vgs6WT94JgjxQg60f+7KzeeylsvnfSVqeGTEKsVSCJjSGaGzvKRL0m2BPaZjs95/+GXDajyIttZUzbZ/Yr099ju3WrYuAWpNK5SLDuwaXZmz6lxoaFIO4uTu+/RoJPQbPQCPPweCCPJsTqI8Z52COqPFRausHFFH1wp9yhzgo2xu8Eb31AYd8pnXT0FKJlZhEMlKWcKcZdgO39GVLoc5f4z0we0E8BmzfDwMHTuAzsPoGRTGZ/pkjjN+6P6coV8MbvTgikucNl/saOatVJPQH2zawp+43C7+yVfZ8MJRgnpcyXtScBBOZw2FztNrJ6XTJoAV75hfKXXi335gk/27X/sD1X3BZ3kz7ZZdsu5c+0///udt3YqhEM5/9Yb8vfgr9ffFW+G03OPb99onP/8tu/O+9TZebwbcJXyXbXVt0WjFbrzuEvvAO15vl6w9R01cHTvNRO0KfiAl3jX3U/q7Dk7S9Cc+o+PvOvgBaISyhAAqgYcDQGTt2OSMff2uR2zf0Skr5XN2xXnn2E3Kl4IoqsIqMPGkaKLo8DxgJdRL+IN5HWx4JFyStsezi3fCUg3pQIQnXGJXmZzfCCI9tF3ZXVFY5Z0YIS9NTCqmFc0ONKUrwP7DE/YHf/Fp+9I377WsOplMh3pSBYsRS/1FO2fpQrvx6svsHa97pV24ZrmPO2O55pJM8nFMmKgQhv/EMyGvB68TyDenuClSBLX4R8WPvx/Xk/TnKNjis7c7TXt445P2vz/6Wbt/w2Zbd+4K+w8//yG7/qqLPdcs4K+rd66wJ+ad0suPAHeAvcnJSV/CbbVj3xD47WwAPpqqpy0dnmd7vh/QqPTZ4MBAetfeWaDcr4kS81khn9mTSGGOo5NRx6DOKCe36u5J2/z/fcu2/9U9lqmrSylK0BdKAiJ5a+fC+rwDOsAcI2ghxHAFC3YaR6IkFD2cGgvurF+6oFQDzfDZ3KGiFaSY+crhRqty4EgcpF3vzGCSFnm4iubEX8Hnw8Uw7ojUFDGD0pGiiwwiHT/wHP4IV++fCN9SuLrqA9CWhMHPwygwOpzgdsz4E87dHRq4B35ytTyzMAA/PRPL5N3Zrs08cMhmNx2xxdeeZ9kRAWnVP11ITpnRhYera/gjcaWb0mmTf/EE8J60jaPjM/a5rz5oT+w7Zpm+kpVKao+Vfn+HS0f77NILVuslMzuTvHy9H+ASd0UCFnjn23bvt9/68Edtw5aDshdt+YIhe+ONV9jV56+2YqFse4/O2s6DE3bg0BFbtXyBLRHAZ8Dg7VopZgB77OEkfQc4tM3QhvxUfJv2LWfaU++fF2e+rR08Nm4f+Ycv2W13brGtT+63kYGC3XDVRQoU+COE1HO47rEwJs9FWQgX+JPnpBzBndaY5B8YRApyDpI1ukkRhxk2B0QAVcLE3PAjDVzkT73iK7seA0cVBR5SjdD2lSzh+Mh1tdGxhzc9aTv2H7G+oRFbsXiJXXz+Klu8eKEGnwU7PNm0x7butu1P7rVrrrjQhvtLKkIjyYs8Qgn83enXzcrfyyGL85vqgS/j4BnCJnUis7u4H/WIJgnCM8pGnVADLmoSv7Cnl/Aa2HoohSM/nsvDdO3osRnb8PhuOzLZsNFFAqwC5yuXLFA44pFLIidDtim9TAmwxz17ExMB7NEyoAj0nLedgc480exCX5/xq1c4oDEyPOxfdHLPlM4onXXAhyQJgl6NR1Ir187Z5GNHbOPvfd32fm6LOpsm+EtApWDqe5BBAcQxuZdVJwU4c4AGUJN7j8oC7gB6dK5zbtFfiRYylh8sOugjnKcr97lLmB3ISbkds0oqc9bzwzuYkbSxA/cLikmfxki5/a8jYS4lE4DPr30ReWdEmMSOmWj8drlmhpka+ht/CK8l6RLCArxRuis3L6/blV5kwLkCJASkhjICkjmQbl7AWWUZ33nUpu7ZaaOXLbHyshHG9VSxhDz5oesHQ09aKT1X0htXhap58Na8cncdOGqf/MfbbKJat/7BnK1ZutiOjk1aU1gkL/D1xpuvCTXv7xWNBkFKtAZAQsse33HAPv/1+6ypxiK8aG941SX2b3/m++2m6y+xc1cusTsffNDGNTrPtdp20doltmTxqG3avtd2CGQeG5sWyMxZuZz3pbyDY1O2Yesu23dkTIBgwgb7+iybz9iT+w7bI48/afev32IPbdxq23fuF1idtDxCuK9stUbDHli/zR7asM1mp2tWUNkXjPTb8hVLbLgP/srZbL1hT+49ZA9seMLufvhxT2/X/mNWVTvn+5flEtOSXWup8zioOti45Unbd2jKjk5M2WS1aY8o3/se2mRbVPYamE7Pv3P3Qbtv/Va759FNtmPPQWvpGYf6K+ocaO+qb1XzgSMT9uiW3QoXyr55m0DOxIzaOif8+nypyEE1FatKJt0Q262irE3NNuy+h7cov/2qk4K9/eYr7D/84gftLTddocFZy3bt2m8NPR/Pfe6yUVtzznKXPw0l++TBY/bQpt328MYn7L5Httj6J/bYEd6xeJH88znJMfJTYfcdGbcNm3Z63dyjZ0U/eHTSas2m9QtEFjlIpQ6YwdjkbN22PHlA9bnd7n30Cdv4xC7bq/ZU00CxVGbwULJOm/aWUTnatmX3PrvrgS16h0/YToU7qPe7bec+O3LsmDrRfrv5mktshQAfz42coX58MOB14D8pvcyIPXqAvcnJKd+/59uQ1E5pqwCxSLHfOdMqnsZlX/nQ4KCNDo9YQbIibY5nh87ukq5SpvF0JCSZWep0sja9/pBt/u+32747tvlMCMImrx+/J06dSyfP8W+FF2gBdAFGAFoBnKmRyOx2QFnSaBywRHcp7yplbFfMiksrVlrYp45YUIe+VMDRR7XyB+z4Eoni4EZ5mVnxCQlPErfEIlIsoJ2cAkOw76ANg0gxGg9V6V196E3Cj9wTM3pH3Y2eu11rWG1s1jp1Zl/IR+kRSmX0fXqyMxvgy7z0VfIkr5AGSuAW9xb+eKq8bOFqq5SyAz45ItJVZ4W976JRu/b/fb8tePVyRWrKVwDbkyJBxXVbSqdH1GVYKqNd1mp1+/K3HrI//MgXbKrRtYvXLbZ3vOYG+58f+ZwV8gU7f/VS++Wf/T67ZM0S5xNvyzQWabS1pMHa1r2H7b/90T/Ypif3+56+c5cvsB/6vjfYq665yLO856HHbbeA1fBAv1158RqBh5b90cf+0TZu32fLFozYj7z39faeN95g0wJVn/jS3fa3//BFyyvdS9edY//mX37QHnx4l330M1920NhlpNVpmYYLPgBbt3qF/fT3v12AsWD//rf+VM9B+2amnmBdu1TA5zd+5UPWFfj4zJfvt698/S4bm6pRCzR18XbOhAftmivW2A994N12ybmLrd7o2Fe+9aD9jz//hOVK/RqbZE3J2/RU1Vpkmi0KZJZskUb6E2NH7OjUlPi9pLrI2VAxY2997bX2L3/0Peqg2nb7PY/ZRz/5RTsk0JTJFvzLAKwQ5IXozlkyau9752vtrTddZf0CvfAp/O+zY/CcZArsrX/bf2TS/vfHvmBfv/Mh61c9vv0N19tPf+itGqC27B+/eLf9/RfvsoMCpqtWjNi//JF32Kuvu9xmphv2udvus7/9wq0CjBq4kqb4rZPTIFP1s3i0pHReYe958802ILB7292P2Mdv+abtE0Dk+qmaUD+nETlPBoBlBu4XP/Q2Aekh27rnsP3dLd+wb9/zqNVaAmds12BmU+UvayB841UX2M/+6PtsmWRbW8Dymw9ttt/9s4/bbFX1pDaU68yo4yxaq5O3eqtpq5YtsF/+599j1152vrdURAitNcz1QwjRlF5O1Av2anXxrHjH+zL5uSwS0adF83OlXogxlxbpiknYV84yLku4g4PIAgaFKZ0tOrszfMm7DR1Zxya2COz98Z128GtbHdQwMmXWzaf48urimOiSQPMj4AmAi8usYbYNXXZm2KI/wA/7nB7C6N+6ZTWowbLlK6wHkzb+eZ8x8yzdrnDIOpWDsjBq92/yKgDuKC8/ZtwUXmzhe7FaQmI+o6fojtnI1BWZya543r5jI0dXHtgAaU11zDCYj6SSIL4Wl8RxxkPJO6BT4upPhfL9WMzStbMS7niTtsI5EVbKwQPPIfBxrGbjW/bbgouXWnn5kLwVyR8uivq5yCk9Z/K3lfxn7MixSfvUP91uO49MsNPArrlwpb3rTdfbrXett1a9Lh7oCtRU7IqL1uqNIVgVz9uKv3C3o3NKTQ3NHtuyxxqtWRuvTtm9Dz1hDz36pIOeVwr4veb6S+zS81fawpEBNb+ubd15wHbsn7BmrWWDGjHfdMOlNjY2Yf94612279CY0uwTwLjMLrtwhf35xz5vO/cdtFKlYq+4fLW9/803qrwF27HnqB06NC7gOmOvu+laW754me3YvVfgpmo5Cembr77Ifv6D32tLl4zYI5u22h/99ZcEOFp28fmr7Ue/90329tdda1PTNYHRw3bw8Jjl8mWlf57afNc2bdtrt+sZGOwMVEr23rfdZB9495v1vB3bJmBbrzU1JOnYu990o73zra+x2ZkpO3SYsjStqrp7xVUX2ky1YX/x8S/bpl0HxBoFAeGF9v3vv9lWSd+xY78dVL3PzkzbZRecq3pRm0/4xys24TmvYnF0rVq3+zZssW1Kq1Dgu9Ed27n3gH3htnvtWw9stnGBu5Ghit107SX2ttdfZ5ViTvVzyH7njz9phydqNqD6eNurr7Wf/bHvscFKUSD9qMfhe9iXrVspgF+0z9x6n63ftM+qzY4tW9Rv//z732zXqj4eePRxdbp1Gz981PoGinb5Bevstrsesb/5x9stmy/ZDZefbz8j8HndlRfZ/kMTdvDYlI1NTKuTrNjlF662I+Mz9ncCpZvVPlgVuWTdEvvFn/xeGx3qtx07VZeNlo0IxN50zcW2fMkCf+Lw3GEgLmHntpRePkS/U1Wbn56e8WtYWuqLaAnwRi/A6zU/V4ppRB0ACNDLiR8Be0NDgL2BObB3UoCY0hmh0NefNQKJtB2M1PZO25N/85Ad+cJ2K/AZXGRMBGp6qT47p5F5ADeJ3UEg7tjlgRnshqyW/5yfK6UltwgMWWJCqPMZthA2uPWGIX3K4MBMYbMCg3wpo5QtWoGLi/XHDIUDTcIruGModVJgQsLyHeCcUGM+o5G69PjHpnTsLLXij46bg0rpAFvAJemCu9gjznN5XpSZYT8XTcveVriOVJfyKW5BEQrKn4uYfRaS56T8/pyqP57L7UHJ1WcDZzcftc2/+w0bf2JMz6y0O3LkahdeVUpnhtQmwjxw2/YcmbQtOw/5yciRvpxdc8VaGx6s2DXq5JuNutUaTXts2y6rqkPmPeot+bsgLiCEBofw6y/n7T1vvc5+/Zd/wF4rYGfNnEBP3jbu3Gd/8Q9fsF/9zT+3j3z6Njs8NU0JbLBcsGsuXmsLB8o2KcDH/sFD49MCIHXbvHm3zwIvHl1gN77iUiuqHS5dulBZ9ZupPI3qtC1bsdB+6PvfYv/6p95nP/vP3mU3veJaASaBi0tX2Ui/AGVLg6hu3lavGLELL1rsy75VAb3JyRlfajxHgOv6q86zV159gV122Wpf1qxNd2zH9j16Nhioae1Mw9gGwSz/0gWD9pZXX22vuGSlXX/pal8iLqgtX7B6ib3hxovtdddfZK9/5RUChoKAbcXRIKfZ6Pgy9ZKlC4SFs1bXQKnamrSygNX73vJa+yWV/ef+2Xvse95wsy1UZ3L42Jh9496H7Kt3P2JfE5j68rcfti9+60F7cMMm1RgzsvpV0eCLunjisa1P2ue+fI99+5Enbf9U3ZfTK+LF1UuW2EAZJms7iPyx7327/cqPv9t++UffaT/5A++0JQv7rd2csU6L71yrJbjqCuxKrpQ5NSs5oXw6taoPut5w8w32yz/zQfu/fuK99hM/9B67+MKLbUog9eDBI3odLavoXV560Rq7+bpL7VVXXmjnqW77lECn3bD9Bw/yulX3s7Z713aJspz1F7N23SWr7HXXXWQ3X3OBrT1nsTKjziVPeoh2ltLLkwLYq9r4+LhNTk2pnbHiE4DW2VJQNNMnMbPd19/v1670S6bkmIhJwjkeSFRKZ5bO+h4+urH6VMN2fmqD7f4/j1h7tmHdgl6s0Lx3cgASwJRkaDAnbol7NDsIQs5iT+7UC0APSR3CAJBc178DxrKE7HDFsgjoxC2AS8LRsIIbM3MISz5bVpuoWuto3dozDWtrhN6aaVpzpm4Nqfp0TR3XrFVnqrLX1DmqI6g2pOSPmq1by801a8rsOmFmE93NUorLkm63xclJiqYyUVc8i/4BoIK+qh/KqGfXn0pnOZZx1bkFsKkH4KFEzqxu8uiKz2yRmCtxIbagq9W6yvtQ3br1to2+YpXlKiEN/jxiSqdPzKwKHEzpHd92z0Z7aOMuawhILRruswsvWGPVWt32HpyyHTv3gg2tWKnYucsX+d4qRdNroI0G3cGjN1TaZ95WLF5or7/parv+2kv0xuoS2JN2eGzSpuoN2/TEk7Z3z2E7Z8UyW7p41JdJH920xQ7Jv5DPCYgM24Ejx+zb9232933+6oX2w9/3RoGXsvULEG3Z+aSHPTxWswcfecKOjk3Y1ZeusbfefIVduGaZBi0dG1P7v+OeTTYmIFsSb605d7m98qqL1M46tn3PXrv9rvViy5zt2HvAPv/Vu+wTt3zLHnpsi83UBGH1LMNDFXvXG65zwb71yQN258NbaMgCToP2ppuvF7At2Y7dh+3+DU9YrdOy5csW2/VXXKR4A7Zn/1G756HNVmt2bdHCIXvtdRfbCgHVpcsW2M49u+zAwTGbmcnYBtX39l177TyV+c03X2WXXrBSdZGz+9bvtA9/5It2y7cesjseeEz1sNW+KfB39MgRe9vrX2Ez4s17Ht1iO/Yc8L2Gl5230t7xuhvs2otWCRTzAfkxm5AMeHL3QSsWSnbBuhU2IGB68cXn6pkztnHLbvu7f/q2/eWnvmIbN+3366YKknOLFo/YVVecb6tV1gXDA7b30D7bc+CwTdez9sjGJ+2h9Ztt2dJFArQX2SuuPN+WLRq0mdlZe+SJXfbYll2+bL5e+sc/f5t9+kt32OY9R1U3NJCurT53md187aU2OTFl37p3gx2cmvZrmC5XO2NQcfDwpOpym+09dtRGhtjDNz/DFymsIwQ5ktJLn1jGnZqetrHxMV/GZQB1tqkXvPkWBqmCFLN6AD7sKcB7fugsc3rG2vWOHf7WNtv1Nw9YW51Jp6x+rAi6SxoCqCaCPX/pKhLAx91lF9BTX+ezYBHk4eczdwnQC7N1+CkMabmdMHnFDV+YQEDGRqUo9KHuDtgjfJjB02gcENZUFnypQgCQwxUwRbMl4NduOsMYTKJOi7499O8yM4rWyIlJM2ZQ0P2uPCZqJKB9BZULk7lwWWkwyqIOAKsdlbVTCM/rz6xyMRMIyCvqt4jezVu5LWYR6PMDLGxSYsaSWULZAawB7AIOwjNFYMwhkEa+IciXs3q9aXtv3Wy7P/GwUlVcyoBK6YwQzUEvxyYnZ+3BhzfabLNhhXLeZ9j+5GO32G/9wd/a7Xfcr6amt6omcHRsSuBnj8cKnwiUEjjyfZwCWexJu+eRbfYbH/5r+7X/8VH7/T/7hJnS/Lc//X32v/7LL9jP/dC7fJ+Zxh328KZd9vU7H7RJgc2Fo0N2yflrfDl3drpq9zy4yTYBIJQ+n9S79tp1xg1X2U7Tbrhyrf3GL/+Iff+7braBQtP39Nx65yb77f/1Gfv7z3zL6iTuez5pV5yi5/rwphXz4Y4snrntM1lqh/JnFnP1OYvsQgGSy1evtOsuWmlXnr/QD5T49gUxc5sk/fvOYV8dqcCbvudXbsyewzOQ2EMtVW5q60140esm1PSFq0btN3/5J+xf/bP32MK+nNVas3b/pq32hx/9nP3F333RDhybtJx4ZWSgbJcKxF193mq7YtUKu/K8xXb5+ctt7Sr2tMICgRE4BFGQwLng3JX2gXfcZD/2fW+wn/uRd9p5K5exXdbGqk3bumfcOgozOTNrf/n3X7Rf/q2/tI/+4122acduAe5Re9fbXm2LRwetK17nOfxUrMp/4bol9h//5Yfsl376BwTeByRrZm3bjn32v//2C/Zf/uDj9tjWPV4O5Ee7m1MdZ60gWblQQHHdysV2vkAsZb72gmV21QVLbdXSUS91W+2tq/bEvkzkQFPtAWI2lT+9Nben9PKmAPambHKK07hhzx48F2feYv94plWkuOLEFzRGRxcI8A0GeZDS80anXduJLHPBwt624JhoAkHTO8ft0Gc2WXXTMctwrY6EEqfD2GfEu/blVcAKDQP0kQAeV7hJYFJMGkaY0QvgLMzSRTelgZKdTsEBn/LxE7b0Fp4twC9xU9rsa+uSltz8O75JPIBkqyKAVOpYSyP0er5j9WzLWuqd2zkBOoGnGBedOwXdnKShnskVZWKZ1vMiDM+ijidbKPjFklmZvZyEVxgU14L5d3/l7hdQqsy+QCyw5zN7SsMZRM/m+wX9WaIe8nQQ691G+CNpsqYe8tmilfRu6kcn7cA/bbGjd+4ic6nkhYmOM3FaJPa6KT1rqkuQbt0zZvsPT4s/Qpu7YM0Ke83N19mN10tdd7ktX7LEAcTk7Kzt2n/EZqt1f19e/3ph4TJhtQn9MvP29bs32Rfu3mZ3PMKpzilC2dLRii+FvuZVN/jHzQFCk9MzNisgMtjfb1dceqH19ZX9lCyzRRs27xGYatuSxcP2qusv8zQma2379gNbbdv2w3bjNVfY//Ovf9Le++ZrbcFA1w5PTtpHbrnD/uQfvuqXE+e9IQmQcQhLfJltxrahUmdLarsamRWydv1V59uv/5sftT/4tX9hP/vD32M3v+Iqe+UN19mlF63WEwFGMpYrsNWhYwWNADlUlIWvMny3k+ZcVrNTWjy9woT9pqaYao9s8wHsiTdmazW769Gtdv9jAK2F9p9+5Ufspz/0dls20m/Hpqftn77xsP35X99i+w4dtmuvONf+yy//kP3Rr/+0/a/f/Hn7/f/8L+yPfvNf2S/+5Ad4AAealIsC+MEO+IZnlfvhozN+4AVhl800Neia9iuND+6ftE9/9k6bUh0OlDP2ntdcY3/xG//aXnvNGhWbw2fiYQkBvmnNlwvuXf+k1FZbLjD4n3/px+0Xf+K9tmwxI+CMPbTpoP2n3/9bu/P+TVbkLlIGj+L9Srlk73/TK+wPf+0X7H/+h5+1H33PG+3mG65SG7rKLlKbCnUviar3Yw2kcEYgEZ6Ws+SVnxD2g1w8Dc8IEYrnAxJiSumlThz4m5yatqNHxxzsuaxRc2hrAHUiMDuzRAuDb7hjr2D9/X02PDRoAwMVsVra9p5vCpLhORLio43wTd5bFCeRuo2OHbl/l23+8iOW5RgeYZmRkhBCsANcAEy4A1RoFWE5Ug1QZvQApLwXSMIQlqgxDOlEuyeq/+CHNd7d7DN4SRxmA00dTgaFXQH4nJpfnyLVVOfTkhBtZuhiOJ5BZ6S4EsBhBlLZMBsjnY4qSweIkjmUQ0rldXBJGLKmI1EaDvycCBufNYBXB3jqbJhhyKtLyat3831/nm/OZwJ5Bge3iufLuiRHGpQLwknPSrq+v0/uMvkePp7F7+mTy8S2w7bnixtt6uAkJQlx51+liLgqPGmk9OxIEpTZnOps1TZt32bN5ow6/Ko6+D77+R96p/3Hn/uA/b+/8L32b37qnfbGV15kteqkkEbL9u89bNt2hFk+ahs+4h1hK2pgsHjRiPUJqQ8UOjY2Nm7fvOcRh01qyDY+MWk7du5USA4i5ax/oOx7xXhta5YvsmVLRp3Hxqdn7dCxCQdtK5aO2HnLlnou+w4dtT/9yD/af/2Dj9ifffzz1my37YPve4ddfdmFAgsZ39S9/rEd1nBw1/UZNE7Sc+p9bHbCS5FtCdSoRPn2jIBF05qNtoPMo5NT9rmv32V/8okv2F9/7uu2cTMDjJwGK2qJ8Hm3Idw2K95oWot7akR0QpluS6qqsgo0MQOo5yoxYGu3LKf0ix0+JthSXUzZR/72y/b//u6f23/7w4/ZE09st/e842Z7+1tfZeVC0Rq1rm1/8oAdm5xVygyaxH/MxFN7oZLnyFdJAU4CnW29My5qb2fyAnvT9o1v3itwd0RlyFlRZclVBEiVBvOcM8264tZs0WjJrrzsPCWpAWKjZbVmQ3UkG3f1Kf2xiVn7yCdusd/4Hx+x//7HH7cNGzfb21//SvuB97/LZ/uLkkU1gdQNT+yyoYE+O2eZ3lt7Vrk0bHxmzMaqs3ZAwP/vv/BN+6O/+4r95adutTvuXq9y6L3n1JFW+q0g+TAukL5l205/ppnZlh2bmFKIcFVQ4HOkmWui5IyuO6T0UiUGLezZ40QuMoVZbP8+u2QBciLunTsdirOEJyr6JbZUONjrqzjYA/SRd0rPP53WHj5eWdhmLrMkpoMnzOoMmO0b23TEnvjd26y5v2qZksADgAjwweyAgzjFT8BOBDIR/AQgxgwcWkgb5TN4gBiwCOGTmTmf+ZI/m6MD2EIwqyMa4Tu6apAAIoVhudNnxJLGHuMBRFnCrYopKL1YQnGCeGSpLeTv0UL+SfzkJ7HLTFroBHZvzIlT8qdeLMwSOjoLYXMqJBAv3xHoY2lMYM5P4TJDBOAjXkhwXg9ZJGkHBnY7whwjrwY/HlEGzmGxzJtr561TVUd1bNaGzl9qgxcsJJoCJhFEJOGr0bIn2aT0TOQvImN7Dx+zT97ybdt3YNoPFKxZsdx+8L2vFnijJjtWLhV9j9qXv3q/2mO/tdTuzlm+2C45f2UiJMP74gWyF7OvVLCJiRnbwJJsrmjb9h6xz956r33lW4/YP37xW3ZwbFqAoWAXrhy1d7/xlXbeuWGZkoYwMVm1zdv2CYAIfAg8LRrlypFX2CXrmB3qqNkX7fD4jN336FabbXUFynbYl26/2zYoTl1AbrBSsldff5ndeM0FVq017Z71T9i+w+MCgEXbsuOw3fPQBnv1tZdZebDP757bqniHjszawwKJ37h7oz38+JO+P27BUMXe8trr7YI151i7nbWtu4/5vrNmtmgLhofsja+5Qc+pZ9tz2O5dv82qja4tX7zYvwzBdQ1PCLjd/chWa9Sz3mnc/KrLbemiUTs2w/15j1snW7Yndhyw2+/ZZF/79nprqOwVdTRXXrzObr7+EoEoZtLgY0AOr4m2Lu4WeGRGjxO/9z20xbZtPySgV7ZHt+60j/39LfZ3n/+Wbds/aY0up/ebdskFy+3H3v8mPU+/6rZudz242aZqLZuYatqjj++wBzZtt1tvf8SOTiBFMjbQVxB4XmfnrFhkYzN127TriPSGPbFzr92pcn/xG/dZI1O0dqtpi0Yq9o43v0LtZYnX9Q7VxR4Bze07D9v963fY7Xc/Zpu3H1Tn3bAVowP2g+9+o4DhAo1dcwL0Vfv2Q5ssUxlW3nW77VsP2F0Pb7HtGkzAwIP9BXvVtRfbOUsXBZ7m+R1MI7eokZTLX4rE8v7E5ITkx4R4RwOrlnoB8QE0119Ij27fKcU0IoX2NJ8uq2fFYt4PZgyLz/l6xolxUnr+6LQPbdBMWMz1a0EAMS5EJEBms3bolids+0fu1Uvut7Y6O5+ZksD1qVzJlzCBpAaCndkrgJSDPqVKOFZ1pDvYcneCBJ0hq8dL0mN2LqQrfwUAUAH4cqMS9ErP9+rJLYZBOdhT/n7NikbZHE2vC/Ah/vyuPYCe5xuUz84lcd0tll3/0Z1qIBhKnu7lDdwN/CuMPx/uAcwxM1Ng9kBALKuOBUBMxTK3B/nsIgLaOynqGMckLTotOQSggAdxpM/546auTe+F5yoCJGXA3K4ptgTC4GVLrajOho6AGJ6V/ryYlDulZ01cgLtn737bsfOAlYtZW6kO+UYBjmsuYzlT78ZnZb2WfXaulO8K8BQECIZt9Zqlspf8HejHw7GsXimX7crLL7IVy5bY5LFDDhjhs46EN3msFZh4w41X2k/84NvtkvNWKY63YKUlPlAb4zLj6XpLbaBl561abP/8g++2ii/7CXwWi3bBeefYggUDNnb4iLXrcm2aDffLffWoff+7brIPvvs1Eto56ysXbOniRXbs4EHrF1Ac1Uh9yZIhe9X1F9ryJYuUzrlWKZVscnLcZmpVm63XbbCc9U+w/eQPvtveeOOlak9h/+rBfQft8P59tmxkyNauVB1dfZkAX86OHD1mBw4csIVK+8LVS+zSi1f6rOWx8THbd/CADZX0vKsBguts0fCA8lxr69aea0cP7fdGXZuZsZGBPlu1fMDe+vor7YPf+0ZbsWhYz6rhi/iMemeSz98A/OgslrHp2aYdPHDQ2s2mwNyALV4wLEC5wBYvHJZ50C5cu9g+8M5X249/8J12jvyo36HBIVt97mrbs2env5N8riBezthrXnW1XX/FhTZ+bLetVP1cefFaW7VsqdJYqXoa1Xs/KlnTteZM20qq/4UjBbvqgsX2Ux96t910dfhUHfkC3Fv1ht5Hw6oCdLPVqvIs2g2Xn2c/9gNvVx2sVcn5DnBOA4ZFAuENq01Puigt6X2tPmeJnX/uYivnGrZ6xUK/1mXxgpHk+aX84ZEdyGwJ45ReMgSPcZHyxNSkTU9N+6XhXFreC+wi8Ir6cyXS9IkbpRP6IforwB4Xvpc1QBvy/XpcFJ7Sd5fOwMXLAg3qSBykCKEBQHCbfOSI3fVTf2P1/VXLSvh01CCYxWJrTi4BUmol6gCkq2MKdhqfoiczdnFpEtQxD7yIph/5uTsyy3WFRfcAIU5+KGelVYMqkRo6M4EkTenkB4gCAnFSlkVbOuqORtXNiaqxsV0lCWXRTwBSUgmao9PATs25l1MCrWjwBMXTFUwQwrtd0la/oSwd1YkAQF59EctimZY6JKQxnbkYlqpk8z5mDoUA1PBnSh7dD5UQHrPCBDcC6R9d6bq78vVwDQUVwPPdlt2CX8NROadsF//7N9nKt19mmQLztXwaijSpWJVdGmVN6dmS6s6pt9bkpvbVVfsPsyktebML7HgKAycZPIxPS+tf709/DAwCdSXEZ/xrC5g57cbniIp6dzQY3p9arIBL1w6OT9ndjz5hn/jM7f41h7IGQO9904328z/0jtBmFIXssiaEZwVTcxIYqfqyLrOKA/1sKQiB2LoRWgS/Gs/VhAzlkVW+ZZ6FEyhOWas1qjbNTHknY0UBocGBfj2N6qOjMiscKYWvafcQBaHN+ixoL3H7v6KxN4M05og7LDUk8uDBfXJ6VvVSTZaP+n3mi7rjWeFlzKFzc0vQQ4W7NaTyDMTdm6oT6jhIAs/B30mr2fHZyFKBZ6M+5p/FQRU8pddI+KnZusBpTZ1ixir9ZZ/dDESnrPTZP6uHo65mGzWbVVjeT19fSSC64mXl2+Nejy6XQuxqtWlTAr0DKgfv8HhSWZUGy9dZTpUpLrIux4XOJ76PlF50FMFWR/xbrdX8NO70zLQ1NYjxNh5ZtIcIH+M9V4oQgjRQYVIn67N5w8PD4sXyaaWf0pmj0wZ8DvB8z0240Bh7u9a2fX+90e7/N5+23ELW6yXn+HSaBCUHEzIS+kz1AuiYefNZN+zSjwNwc25SDgjVmHAjkKcT/FyuengaVWhwfrp3tGCl5f1qkCpj0hiJSpfIJtaWOiAHRHLnY9FtdWKtGToykiEtEWlDsrpc9dpK/GLVockcqhIGCtEcgMnC7GcIKvGN4JdvVvWVZ+m2LTN9t4M3klHACNJwQ8rL7KAPAOfu8ncwhzvx6EyIF/1ww19m3OXmd+4prw6driJ32hLwAny5vqwtfdfFdskvvV7gb8jTYD8iz8Tz0qWpNil8Ss+CVPPeRnxWVi/BZ4rDG6dKaR1JKG8hsvPy1TEHT2m0D4hfBiVQgEjEgkIawd9T0w9sQNvwDlyhDx4dtz/5m8/Z1+55TGlUrCggcdF5y+yXfuaDvvTLy/W4ihdLBpHHfOqJm56D5UnK4KVWAGcPAqqt8Oc+srvZRyYEkFtIIoSFZO8xOvkzypFnwEwaNEHPX8+DWygL+RBbJVYh2ipEgES44RNT9GgiEpGbm0XuSGo8RUiVwdjxnRFhULiFMK58k19ijWl4us6IshZCLP3w6F4FSRDeYtD1p3S8TSgA9emDTunM7PtpXj148AlPE5/JxwCef2KImRxn5rlCnl6HXk4o1BDlpsb81wWEwnt+hA1xU3pxE6f6p6ambHJyUgOQprqVZPJADSDwLW0+tAboTAMxPpGGYjZvcGDQ+jSYObM5pHQ6dAYAn0SSAF/HDxiEpCa2HrE7fu7vrbVhIpzM1UjbDzA4UJPQY5+dgzUJNnQHcbgjgAgW3BHWYX8euuwOAJM4+MewTH4QNknLl3iFZzILi1Za1Ce5JoApgerALllSYhQUduoRVfEEdFqzVZ/6jjXiI5WCys6JWs9TusKSl5MCUn1xFs0BlxTXuPjN5WI+KIdAljedGEs+XFqbbStd0G9LfsQjvsJTNjcLtHnnMQcEQ5llCOBQysEeRz0978DYuDswJIzHkZvCxTy6zcQsAEi5W42W9Z+30K757XfZyCvP9XE+4Vz8pyP/FyHp/YomZ6p21/0bbD0HJdRuuVaEQwXrVi2WAKYt0Iw5MS9dyt/3U4i0kraeEG0jdhK95pRSSum7R/QFtXrdJiYmw5cz1Jc0mxwYCv2iTxicJq9GfkfvJdxYvvX79QT2+vr6/I69os90p/RCojMA+Pjp+JIPl4hAh2/fYbe+/0+tb3BYeEHgAaDkgAlAJz0CPsCfAzbcBa4AdRHEyZ+9bn5II7E7WPR4squRgR8Bie6HewxHwy4IWAnwFRaVVbYAupjVawJOAUI8NuHIWkwBQ9QE+ABA+SKXQ2qkwr4cNWJPW0FBYG3FY0TszBNrDj2pRsAZI/VOK4C+DhcsA9QEwAoCneUu11BohA0oE1hzgKjw/hoAcQ7QlIgDNCWYADYUM0ZM1PksnuwO/NxPdsy4SwfFunuSloeVCoAwxCdxytVpdqy0oGxrf+JaW/0Tr7RCf1EPEMb7ARgkz57SC55oL6FZModD4wlv0RtE0lj96xbSsywv0+5l9qaNJ4SnWzBEFdNJKaWUXigUAZjfrzc1bdPqv+oCeyzh9nbrEaSdZlcf+rwTiMkVVt3oJ9lrPDAwIL3iK3gpvfDozLwVAQRhfDc2Jqp26I7tNtDtC8CMjoJ2QmNBTwCZN56eBoRRzTexhW4mNjDXPPycRpYhLcgdo4eUgCKzfszOsWrB3WON5OJk//4t3ZzC01B9j5IDxawVyiXrGx6wvpFhKw72W65c8D2HXNkCoPVVHQWnLbOvL1yrQlqc9FMny/4kgdkOwLSYtVKfGGB0yIYWjtigVHmg3xPw619EfkGyyoGdu838MAfVOFdHiZlnJQwacYO3k2J5XbmDhyU9xfUyyt3TCv5en+4ucxIHgNwcr9vhB3ZbZ6qu4PgpRQmHkB8BU3oxUNhryqvLaizA7B1tg7cYeCvsJeVgQUHNKXQCmRbbMUI8b0hz7xsDDY8GmTaClFJ6oRFy3A9mTEwI8E1adXZ27hRur2KgH8M/FxUJc0wTMxM5rIKxZ3ZwaMBGR0f8ypUU7L1w6bTfDOCADca5pM+oHZ6yPbc9bo1KuPdqDmDQcJLGE3/9z0FPAD7u6uCLeCFOULgrA4LIPwCbEC6GD3EUZm7WUCWTGxvQm2KCVkdAz6ffPOsQvoeYSSxohFLsr4Q+jkuW6UBJm9OOAD/SV9rcI+gXOQtVovtsiRQRfU+RF0/xAJ0CfoWKgOTQoPWNDlp+qGQmt678UJTXn4nnpNzSsbo7D04dzfkpTnSGYt2SITpubsSUxHE31YU7EYbEEzNuYk5VjzX2SlhMhzvDWMn1csjMfWMpvVjI37a3P29W+gtvEZ33HWZuA5IHAmqQklcj9IaQ8BcmCXQOMTVabavDOzSQhPDrpRPtKaWU0tkn+I679fyTf1y5IuDHTF84oEGXoj4m4c1e83Mh72OkYhreNyjNQiFctzI6PGIjg8NWKnLDwHy4lF54dNpLuiwQZWMS6lCO3bfXvvn+/6OOhM/9qIMp0ODUkwDqAGPeE6HLrkZDwwnuip+Y6ZW8c8IdM8u6MZ6HkRK+CkAHPwXCT1ZOvXXz6rAqbcsPlq1TZqaDJa6QbgiX5Jt0dAEMoZL0ZeQHd57Mw7m//hNHxfKGHdJQsupEw3IZeyXM8ioXy8JFDqvIPyyrytDqWn22YY3xqmVnO1ZoCXBpBOYLbb4kq0As7RI2LtdiYUl2bjk32MNhDIXxZVzCSrGnz90IR77SKVdc/nVddg8X4neaXetfMWgX/7s32sp3nqe6LXhRHRxQrlAj3zH11k9KZ5+Oe1Pw5HF1f+J7xM6vc4bTwWPT9vV719tDj2622VrY4ZpT+ygWi3bFBevsfW+/yYYHGdjwXTQuYS746dQu1wkJOA4WW1apFMU3hEl4jobkI4iQX2hVMvvUuxQDH7kohJfDdxV6u0EgQBlrC3BOTNYEQtniUbC+/oxVSuErNE8hz0ZtXPlhBPCGrPU8/qCSF2gUQR7M/nN7gDvJjRl7/kI4noHIHHQIcgF1Im948m6CgltKkXgPvF1qJdbgifUT6jC6RnN4H7F2n0qx7fY29RA3ieOW3rx60+p1f/EQz4pcnZ2tiifYr1d1oIc6E8/UCwd6ZTfuETiyXy/s1avY0OCglcsCeqmcf1HQaQM+ZyKXpBKDeumHvrHTbn/vX1ppSIJfHYWDOUnHANRkduAWzD4Lxv4+D6N0EjPSdC68zAEU0jlI9zgKw8SE3JmZc6ZmLx+3ECgdvpLRKretwI3eZa6EURCKqvAAPl+2JI4rCSQ5OxBMGMbzUMa4E44KOq6SVGUekvhUH56kKQP77PIwBHdyCe3i5gALAEa4jrqRpso31bT2RM0y1bYfsPNlODEt++oCOFRMgJ0i+WENB2pyTgAbYG9ufx9FwOxKeUR3+k7yngN8+HEwRObksAfunWbLigsrdt7PvsrO/9GrVGcCygrKpRYeaa7zTemlSIiALdv32J9/4ot2x8OPW6nU71Aqm6OtaEBCoHbDLl690v7tL/6InXdOuKh76+4D9uv/7a9s676DtmL5EvvJ97/e3vmmVwXwpjThHfiE9kmThsfhHOykHzrzwHMKlbQ1THw5V/lL4btl51779d/7P7Z17zFbtnix/eT3vdq+5803Owjzg0mdlt+BR+iQH/mQv1ycickHdwCc4hDSs/XQiT5P7uJREj8PJnOI5M7uLYIfuex9Lpmop/S0FOsvbifw6kWuz3ngRmvpqcxT1KuH63k3eivSSPB4uTWHHU+RzgudqKNmo2lT0zNWrc76zRJ8sq+lAZHzWqyD06AIB05MK9Yxp2/Zrzc4MOAHM/iKRkovHkKmngYFweoMJIDUqNbt8JZdli8ULVvIzzUegjjNtaHgEL09uv/OO8T25rp+YP15D0LnhNFQNHSJfoG8Tq5jtXzLapmGMI+YXkHpOJyIKi0+cCwSuuedOPDpMT7n5nv2VMB4uAPQ6cCT/kNtPIJRB4cRmCpef3+/Vfr6/MCHXyETkpU/8SmERkpiklJ/UYC0YG1u5HB3/ROYHzfgROcY8p8L438hiDMlKj4MfnNhKVMIO08hLfdD83iqSVVUa7pmx3bs90MrxKFbJGuVlkApvYSppQHClh2HBPZ2WL7cb6tXLLN/9ZPfa3/2O79iv/zzP2wrRkbVViq2fd+0ferzX01idTXGkiqoteTL4ncuOA8zZXz2LGmuojBLxngNbqB7yPvpb5aeercLEAHfMAOX86uemEkkWQ0ec31mhQHxVNnKeY7+i58Ip7T5rFuYjQsED7A3N4A7b8Q++PHcyYYR1nzoRIcZgrRwF5jDmQQLZsralEllYs8uXlJ8Prjdqib+PBfppHQ8USexfoOZNoGOC3uj/XN7ql92WGNys88MK0BUPcR7DTGa1ko+gYny2US9mDCbO59XRu7cW4h6sb4nwN34+ITP6nEJ9/T0tE8SMOMG0VecroJ3vF9J0oPo9yLQY7afL2aMjAylYO9FSKf5pY0AKGAnbyLNjtUfOmR7b91umaI6A0lDBthhJk8hpAJoolEF3QGb25Wa/DAEe6Jwwt1BVXBzIEU6itNl82Cha6288s6I/cX8LRqqPPOVksejcH44w9MLOo44ecFJVwqgJ5P7zwM83AhH3uFZcHfHkI1vUi0UC76HoSimcIaRHxMWsIzbcYKhsIfkFDGZ1VO9IdsIi1JA9TcESDKQ7o+UIFjnQ8wYwr+nGU774pc4YkwC4E9afl8ffugigjK5yoxgfnmfrXzLJeq/mZmkU1Pn6/k/N4oCJKUXNk1OzthdDz5uj2ze7V/UOHfpAnvbq6+0C1YvtYUDRdt7cMye3HvIpqvjVqnk7e1vuNF2791vn7/1IXvsyd3WrLcF4sQDas8rlwz7hat3PfKE3Xn/Ftu9/5gfntp3eMy+LfueXXvtvHOX2vhM3e54ZKd95svftltuvdP+6pNfsm888IQ9sfuI77kdHeoXn+Vs666Ddvu9G23D409at1GzAgMx5dM/OGorFg8JLGTs6FRLYTbZxz9zu31K6X3+63fZRj0L36+t9FesXOErGAHsjU9V7da7H7W//NTX7RP/8BXbsvWgTTaytlHlenDjNtu155DPgM/Wa3bbfRvt/o07bOfeAzY8NGwDGsjxybdHtuy1bz6w0R7evN32Hzpia9esTqClfuGxpF5TgphtA4xTK5KbLsMwy0Vm//MKk/yVDOQTc7VGXW1KuoDNlNrcTG36eFWftlp91mdXWf1gZQP4z3fIw1YAUpXcTtIPGdBfhLyQfO7u6oVLUX5y6IL9egA8TuPWZEbW9wK9M0nk2Qv2yAd9aGhIatAvUodimFTGv3joNJd0ARhiuEweVraZQ+P22O981Q78tYTzAMhEKl8QQFNGgCSBL8xqPQ6w4pUrca+ef/6M5RHwlBzmZ840jgeMAcykh/QUjtF1oWMtgb5WthXkiAiZki3lrX/BsLX9WhjZYXZmD5SmC2UaNemBdnrt6KSjavEZvlbYHxGBk38eTmWACfh+aVEgj68dOAj0aNSJGFWdBjfrs6+PZQu/EgWQxXKsVLgiJWutqYa1jtQsVwtXvoTlX8KrWArvS7zurrgtykMeLAMrXCuk6cDS0yS8wvnSLu56luS+PV8Slle4609mpUX6bReaKqOeedGb1tg1/+09Vhmp6FE1Gu7k3R/wF+vI68ITgihneDb8UJgJAwWBFMJAMQwU03BQjTtuUnTMuQQ094ZJ6exRU+///vVb7I8/+nnbun/M+gtlu3jNEvued9xo111+oV4AH+Kv+l5Tvt7AVyxuvf1h+9OPfs4aXebXmmLtgi0eLtkPv/dVdtNNN9jv/fmn7bZvbvAOYunCih06etSaGv2983XX2w+862b78J9+yu7adEDvuWUDxayVNTicrjWtrjY90Jezt7/uBnv3m15p6x97wv7+n26z/YfrPmvPJwj7B7r2zjfeaD/7A++wx3bst//yex+1vUcnBSyzNsBVSuLzWa6naDf9m8E/96PvsysvXCUAOGkf+fTX7fPfeNCUlQ0Vyatok1Xl29FzqJ2uWFC2D73rtXb5BWvsf33si3bPI1ts5dIR+/Hve6vKdI0dOTZuv/tnt9i9D2+0igZGb7rpcvvVn/tB1aJ4yn+BGimdjNrdljVaNau1qjY+PWZ7Du2yjfsfsoNHDthsddqqNb5jLvnRaajNSQJxl6nX6lMJ+QDA45gcg/ms3npJ7bav3G8LRkZt1bK1dsmSa210wagNloesmKtYMfvUr9u8kAn5xyGMmZkZv1+PGT6YkTrxPiGRj1Gmni6dmB7yO1yiXLS+iupWfM+J3Ji3r1j5+0E/M2VI6ezSac/wqXX4O6eRNDVqP3z7Vpt49Kh1JUxzHG1NQBv+DuC8bYSOP8zSyYGGE90Ts88K6g9w5ZEcjCXhNcpv5yUa8gJ72Y66GybzBToUNCzlSBioEyn2lR3EEd/d3ciP/pN89O/PAcgLObLHToKJbw/W6g64QorBn4f1ZV7907FwKKMkJgD0AQtDegorg+McfhTen5dI+g/j3SQkTjUBsoZAGpHmHFFyT6yu3JpY0CDCyRI0xXd9ztPBZmRQ5aAkg9njJH+4c0XMwLoFNnjTuarXtp5/1hrqFWu1ln+uilNgjUbTdQQPOgK52VRYd8Me3FpcgeM6p8ZUlx4Pt+g+H6bRCHZmdQhDOqiQvt6rhw1phXJHIBie0d9nSqdFOfHC4EDFwfaTew7ZlN7J3sNTdud9D9v6jU9YW+976eKFtnrJQhsUGCuqyi84/1y7/PLz7VEBsunJGVu0cNi+792vs/e/7SabmZ62Bx7e4mnxlpoCX0sWDtmFF6yyqy9bqw64ZJ/41JctVyrZ+csW2q/89A/aT3z/26wsXt68bYefEGa56MoLV9trb7jcLli3xh7csM0mZmZtZLjffux9b7IffPdrbXa2Zp/7yt12x/2b/DNqN1y12j78X37e3vzqq+zwkXF7/MnDwAFbRt5rV9ihsUn76Gdut7HJhg2Xs/beN19vv/Hvf0aAbqndd/8GP7w03Few6y9fZ1deutZ2Hxy3TTv3iD86NtJXsssvXmVHxsbt01+902bEG8sXjdr3v/e1tmrpAufz8NUU2mQK+ZodARXJkCPTh23n4S322O6H7O7N37RbH7jFvv7QF+yux2+zR7bfZ7v2b7Nj4wJ8tUmrNWakpl1vtATwJSMYcPPNaGby5lXL2pIdTQFHAGSjUbV6k283T9vE1BE7dGSfPbl/hz284x67f/Od9oDUlj2P2cGJfTY5M6b2VZOopD9Q6/B+pvd9IRGRMsHcq7lQP8vkWekHeceM3tj4uH8Ll/16lJQJBAnAUEaVp3ei4XRlofdRiWL5lmXcgX4uUR50FWcUoflBOHme/XpJ6czQaQI+SC/b/wX4Zht26M4dNr3+sB+gyPo3NuWHio2JdjJnDgDOwRfuDghDeh6GRuV60phpbwrTlt4SKGmrgxD7B5xDOOJB2PMZK/VXjG/44u+e6EoSZg8g0yGYm5k5hI0azbrVZ6oajnJ6LwBFZzDiKl8afSlftIpGkxWNGIU5HYgxA+ngEsYjTRJO8Bq5hNm96KwQMie5h5m7OrN22BM/wnp8uenftx2hADv4uRE/pe2WxE+RqIt5UAfhHsLhnni58OATT2GDfdZKawZs8FUrrZMRQAN0SeBKthqfZYtgLwIvQFgEcW1mFN0tADTsUeHPrB8q+IcZ0+hP+KD0JvX8ve6EI36MFwBjsIeZRHUE0mkb6Szg6VDXysWcf6z/ussvsEEhuqnxSf/e68Gxuj30+E678/7H/Pucq1au1Gi/4uxa14DotrvXq5Ot2tBwxW647Fy7YO1Km6027N71W23broM2qA7jzTdfYf/3z32PveO119lFa1bZUF/FXnX9lfa2N15r115xiU3VZuzu9Y/btx/aJKA2IQCat2WLFtr1V15gixcMKb1Z+8bdj9m4Or7B/rLdePmFdtF5K21afPrt+x63zXuPqoPKWJ86pZH+om3Zsdee2HnA9h0at2KpYGvOWWyXXbTavz5yyzfut8bsrA0PjdgbXnWFyrNC7adr9yjvY9OzNjTUb1co7KUCtBNTddu+e78dPjxuJQ3sLrt0tQDpfrvjoc3+xZrzVy2zH/mBN1gB5uTCzmzcAuES4CVEUYqwU3KeopzryoC51qnarsO7BOQesG8+8nn70j2fsNse+Lzds/Hbdv+mO2zL3g22b2y3jc8es+nalIBdzdoChgw4fTsKabrMVT1K2DpwjtV5EuVbTryDcUsYW7PkL9VoNXzGcKo6ZkdmDtrOQ0/YYzsftYe33Wf3CQDe9/jXbPPuh+3w2EG/uqtc6ZNc5+P+JC5ifdk7C5KO6dPbdFS+pABngZB9s2qfxzSwmJyampO5LkNdToeyhHY2TyfaT0ak0UsniwPQK5fLroaHB8Ung/497F6aj4f+zPmm9MKh0wZ88688mBpPTtqB27ZZtkQnjBAMjdSXY+HNCOIcdBEl+HHpcGxIMbx/d1d2cJTjLtlZom37HXmwnoSE3L0ZEzfmhcrnLJsP089q6Q6mJAcC2JGdJU/sLmUSP0aSzVrDsh3F1x/AUD4OoMLSM8sGJesT2CsL7BXbWcuxJNqiLKpM5ecoLRFe4QddBs8Hs/6lO8jywuAuEFvlU2zB7GHcHz2oED8BayTkHsEZc7iGAgBHGJTXjrt5EP+RW0iAp/L0yIOvfnjdranY8A3niOvD/YUIGIQNwCqAtKAiGAugK7i5QErsvTr59fpHtxPtJ0vnRHsEh9ENIBrsAYTy3lPg950TS7VjUzPqYGZsoFyyyy5cY6+87lJbvGhUbtN2TMBnqtq1DRs32/4Dh+zSyy5WuLyNTc4IiAH4Zm1wsGJXXRQBX93uffQJ27Zzvw0N9Nsrr73Mrrp4tfUVi87LXJ00OVuzL339bvunr9xrX/jag3b/hm1qb1mfZWPv1eLFw3bt5etsyYJhG5+Ytq/dtdHGp1W+vrJdd8l5dv665VarT9tDG7fZZoG7nAZ/R45N2z13brD7Ht1hY8cm1IFn/XkuPe8cgbg1Njldsy9881Gridf4oPt1Sv/81cvtmJ7jdj3H+HRdgLKksOfaRXoO7t/cprSf3HvQ+pTOggUDtn7jLoHAfTZUKdqbX3OtyrJONQhPqd0hrJzmDC8J0hvRj5T/Y0PxjF2bbc3ajiOb7dZ7P2+3fPvv7Lb1n7dvrv+SPbH/cTs6PW4zzRmrtmesnZF8k6AJYl9wTmDNV13Er/GTlfBu2DecTAS4wnwqlYQ5Lj52yWVPP7wHZvH4vCaysNGtq0zTNladsF1HdtrGnQ/aw1vvtEe33mObn3zcv8TE1yLKhYG59CVaXHbKon9mHaR7ymeOkF8MZtl2wHdwawJ9Uf5F2RbKEuT3c6G5+jlJWkxkzM/q9dvIyKB4pOJ1GfNP6cVPZ6h3pOGo0wWQDRbUCTd8bwUzWaFJBRDyFMJJ6ql+0UP/amdcq8Klx5zaamU4lcWokL8AaSCaI+AlKqu3rTY2ZbNHJ6yujqB+TCPKI+NWVUdQG592v+oxMda4FOaxSWtN1SzbCGDK97n1pMfzMKPXly1YqZu3TEvPJqDUlZ5pKEBNlgYOgUGVgOsR1HmZEgplJf3wBMxa+iXMIgdt/CkCz+0ATs/O83dyMgN2ox0F8JXOHzG9VuRGHNVYMKNI25EzefAHURJwn+zFnOVGKhIyLavXm1bXs/jHt33plVm8IHx6gdfJ3ObB2Pws3YlxorlXxXBRzc/mMZMYlpFjOVg6np2dSb4ZybJyy6rVWrArzEnbWkqnpAm1+898+T77l//xj+xXfvv/2D/eeqfP2P3we19t/7+f/167+Zq1GgPU1dayAld7bP2mLR6PgVCbzsNtTyW4n40OfM0jy8jMxU3Wdh84Zr/5+5+wv//KQ/bY/v123poR++1f/TH76Q++1foHStYg3RPeofNMMCZE6iWxW8X5MK+fqy9cYb/7n37WfvNXf9R+41d/3H7z3/2k/bt/9UF706uvsHIJHmApj5OacenVtZC2W5Sn/mPntnCgbBetXmajgwMCqHV7eOMOe3zrLmuJRxYL/N10w+UezlMQoHjpEpUiWQbm6WogLt7ec2S73frw5+0v/un37U8+///ZVx65Re/yMTs8c9Q/D859iczUZiUzM7mK7GW1gRI77dSWcFe7kYxCB5gBRtysJhIU9nAQ49QKfymV0NOQws6fgxr2WgvE5DMFK1vFP2tZ7JQlv6Ukx/OSu2wLmmxN2bYjO+zbm79mf3vbH9kffubX7Qt3fsK2Htpgs81ZlZM2oVTJg/ZMfZxBQq6Nj43Z4cNHbHpqymfOWcKlniNh9v6E53qOqpdiWl7HAnvx9O2SRYtsdDRcohxZ8MS4Kb14CQl8WhQaBT8dK5aLNrRigRhMDURgxr9UkfjO0/G2XvJlT/TkJ9PWj/75Fm5TQKeZExhgt15HysHSCakRXAXiD9826UlAKUJYLnWzNKXr4Sg8PIXmByJUZrkB9pxJQqpWELNXJKQqEi0FpJlAIVPvDYWj66CYnbpyFOjzUnnaaMGsRL1MnhF+XggyTp4BYZoXQBagnVN6Uv9j2Vr2tkbHjJId9Lo52FvUSRI+ADt/crcHIBjeQwCAUFIGKYk715lUzPTp+ZYO+0iY53HVUk/Kbc8iBA5gy58pIcwcCOkVCJ5eIqhw9wMjifmkgiMJHwUaKuYTzaiYPwAPhR0dMIhiQz/+0Z7Ss6es2gcget/hadt9bNa27T5k07PT3nGeu3ShXXrBKgEmDeQ00Omow6btezzpWfEMxLvNs99WpNeWkN4/POdIgeswulYXOH9043bbtmufNWRfpk7mB7/ntfbKK86z0b6il4P2C/f5qfSEYpI0IfbrOSmjbL4hRdsq2YKRYbv6ktV25QUr7dHHt9qv/f5H7cN/9Vn75r2PWa2uFBioKU0OfhC3oQECBEhgC4OzhuzMNEJ95bJdsG6lLVo45MvJD27caofGx61YKNm61SttDfcREsELpzaLNic1Xjrk70JPN1E/Ync9cZt9+B9/y/7rx/8fgaM/s7u23Gb7ju23WnNG0rEpmd20Sl5gjHh5/ciQU/tSzVtRAJB9z3npDgYBhQrEbJzPyMk3K3DGAaDgjv1Uihm8xCzw5ukl6eQTQMiyMGnMLQ9LxlpB77fAm1I7yAj4ZfookZ6uIbnasMPTx2z9rk32ibv+SsDvd+z3/vY/2lcf+owdmNypMMTzJ5M6fUK+cSBjXG1qanral3JrAnvItigrCQOdUn5+h0RyKOdXgWEOHXKV2IIFIzY8NGQl9eGAQCjkB3+HMqT04qfTWtKlGXBfnQtmGqT+mpPT9uTnHrecRlIZ1ig1igoHJmg8hEvM/It3QixZlEZg0DCSInS3ICGqMB2WcdUGHbjgIX/SVErhjzIQnngwtqfPUf0QFvJm6zNcIay7Bq8QRO5ulsqJI4J/R6OfrBXZs5fV6JAOQwkJnoQ+DBApZARIhOhH+JQaVpaFMTjDJroLDP2HNKR4GKluW8CF2St1hgGyxT+AGyEDAOqoPh3oAiDRPekIlDybxCyDiEeKbg6eyZwyx7JLd/+mhPGAnvEt51hxZb/enUSg6rGjZ0DQ62k9vViXx5HcSPk46g13sji9hH9Uot60MM8pFdTBuJTXoyiIJaImcfGTwo7q3WSc0qmJwxqz6nAe37zdZqttOzI+Y0/uPmiHjkzYN+540L5y50Ybmw3tb82isv3we1/vyz2Hp2bsG/c8ahPTDetUZ23/0WkbHa7YiiUL7O4HN9vWXUf8e9IXXbjWLjv/XCs4MMvYviMhXjejNidmKFSGbFZt7rNf/Kbt2r3f+GTTksWjdt1la23xgmGbmJi2O+5+wI7NcmWH2f4DB6xSLNjlF61Vh9mwb95xp2UFwmoaoLQEFvYcOGJfve0eO3Bo0spqAtddeZFdqPxrjZY9/tiTdlSgdrZRtaOTs1Ye7Lcv3f5te/Dx3dYqFGykv2BXXXSOXbh2lfhZMkbya+uOPbZn/5ifZm5psDk6MmjvfO21dtG6c9T4YCNkGtIICr8vJkLCAMf9umsGos5PuMJPGTs6e8i+8dhX7ZNf+6h945Ev2JNHN9tsa1IhAOYu4v35/dYFCfUAsALoQp7Dho4hEr6cW7YVG+Pv22UU1mf1Yl2SnscPM3cnqlDfiS6ln0SRXpIWwMnDKG9mFJMgYVaRMsynxTxhAJgkwdJvy2bqM3Zk9qBt2PmAPbLlQavWZ23R6FLrK/WrevT0GmjTU1ASRBKy2wfv2J+GkFF1yfvp6RkHelykzEG1INXmKcqxqJ6JSBcibDRHiqtJbKegTecL4ZaJgYE+gb1R35fLQamT5/PMeaf04qDTAnx09WHDP02cRpGx1mzVjj140GZ3jlu3PN/5epOZY8xE8ygwLGHkR/+MkpEZqZaAHvv4uFA5gD01YoWFSZ3m0kAFgzdYjJ4V+SYNH3NPmOAX7O6NHt1BbrLztYxykf16JQ0MlaAAEHyEArSBZ5GP4WoUOUrIdIuKrwDOcCgHZ3oOD6PnYLZKHQe6zwxK53qVthi+XWsGQEO4BMiRAXbMAegFpR+3O9iUvz+mFwZ/lY8gTM7hLpJs8nBezugP4CQN5Z9dVLSFbz3PSov79aR5lY1ARCSBUEcvJKJ4PEh4p4FcyEvhRhthBJvSMxMdYP/woH9LevuuvXZ0Ysb2HBqzB9dvt83b91t1esqK2Za98qoL7Gd+5D22duVSj1drNGzjlu22ded+YxvHtAYsa1ctsfMElm4ToNuydYcNFTp2+QUrBc5W633o/YjPOUix78Bh27Vrl1WbXXvsiSfsW3fdZ9VGx0qlPjtydMz32F19+QV2jsDjpHjj4ce32a4Dx5RPx6amZm1UQO1V119iwwuHfJZ909bddmhs1u59aLPddf/jdmh81j/z9ppXXGzvfMP1Ntzfp06uIIiStUc3bfFTtgfGBGi/td6OHZyxJQtHbWaqaoMCspezh2/dKvEG4ihjY5NV27abk6Rci2G2evki+5HvfYsNKP3YBiOXwFM9TfJFQZQ+p5pBaOpp9Aw8U85qAiUbdt1vn/vW39o9G75lYzNHrN6qST4KHmUlETUaBygdx3dz/AcMYhZOqbqdmTgNmOUewgRdBg8fyfd6K9Ww5Ct3vPA/QfkfeWB2JWdPwH+dfG9fKICHTVz1F+K5DU0qWIMF4MfiM88QVh40IG9X7fDEAdu29wmbnJ2w0QWLrL8w6AN7l8EsTxMdsdlThhOJ2fGZmaqNj0/6N3Ad6Cm+y/QzRPN1Mq+oayYvIPbpMavHEu7Q4JAGWAUPc3I69bOk9OIjYZPTbGmKzWQWxK69+njVtvyv+23n/7zNWsMlZ3b/Fq4zsBocIww3K5KPNvATA8rsp0vVQTAC4UaXZlESl4aosFywLBkU0iMc8YmX+BHO03ddbj4Fl5jFjN6gZXbGR3ezCi3lZSGsh5HQy+WtnC9YX77oyxA5v09PQRiqKgigSTmLSRHwXY30AiDLVxR2NBwUcUGhcFwK6ngMXQgMP2bb4myVJ9LsWHOqbs2JWgBpgEIyBIz5PXqKozRIiMtG6YhC2jIrXQdxvAT3l13uzOCRloNF4svs+fJJNcLHfEhDz1+6YaGd+ws3WmFJWeEBvAqrJCFV33edepupCzApRqvM4gVhFu6MQsUNyJw0S+nZEHVLe8zalAZsm7fvsc3bdtpMva56LArgrfKTqwsG1Q0mnQbkzUjt88jYpG178oDlKv12zqKKnbt01KbrLLGHL2wU8jkrSllXAxq5ZfMlq6ud7t4/bvc//JjaatOuuvxiW7t6icdhaR4ZwaGLgqKRDzN7RydrtnvvQWCELV8yaueuGPGiMzjh0MmmrXtt114BVAGzVQJlV12y1hYtXKDQ8D/MoEKrM99/ZNzuvneDzdbbdv4F5yjMiP3lxz5r33rocVtxzgr74LveYO97wzUKz4y62f2bd9mH//KTtmv/MRsole2tr77KfuFH3+tLyySJCt8AJn1450VGlBs5kGuq/LzfvB2eOmJfuu9TdufGr9pkdcwDAQslnGWWrCS43hEzcC7TXH7KC183hNkiN6MHLyd3EzB2We6Zz1OIk7QxvBiUnpQoDzKeOIT3wP6LqETnAv552aUy8iu3KEuCjl0yMvkL7lK8+CRshq+AcJoYJ5VPPYNdsPwye+/N32tXrL5Gz1HychCPRzsZkQ5bTbg4mcNR5Bm3qHgeihj1M02hTjUALmb9Dk3kYl+lz2f4on9KLw86bcAHk3CEgpEeOyFo+fu+uNVu/9Cf2OCCUYEhjdYk9b1RObCTEphzuwR6mM5Xg5TyQwm0wYL0PHZPDtkh0CajwvjoUHo4OUuaKJhSYh1z4t57oXIIE9LC7hc8EwY/nzXUv+ykzTJCoVC2Uq4ksJezHGvJVJH8o4DxHwokd58kA/BRB2V1RcMFCYZ54EVUB2cAr2QGDvDWC/gyAnytmYaDZWYNHbhJIWGI57NxSBvSc4CnMJ52dCOczISXv/dtZCWz7wcB3Lm//tlzpfCUwf0bbcuPlG3Bhy6yBe883wqlgvAno1Wel4jsgVHc7zLFZso7Q1E+vS5/Z4A7VAR6gL6yRrFs2E7pmYmaVctxYBQ6nYRZTiQBNh885MI1DbQx9oH6i/BUAo/4Vg6YNvKKMx+ksCLPg/AOjnryUfre2N1MCObXRAx65O4DuiQtZl06mWJSZgHEE9PyvPBDeBC3YwfHxu3vb7ndtj55VGClaAtG+u3Ky9bak7sO2Ge+eqc1FfaS1Yvtl37ye/1k70x12r79wCa79a6NtkFgcnysaquXLbD/+6feY9ddfr4/NhzigNLnGcn/xdfm/P3rBzE5WT1sX7n3Frtr87fswOQeazSrDvp5V+K4RGlwi7z0ga7edybMELk8xT8BbMEedG9fcmcJ1zMU0Q4kcYO7KtP5V4Nt9uP54Qu5s+tvLkIP4eJLqkoD6dvutKyd7O8FSDEIQHR7SBeY3uI8fLDTQkJ7dzdscvcwUh43kb0cOCIK7UwQTSEZhJst6F9sr7joNXbTxa+3C865VO1R4fTItMRe4pDPrAZSk5MTVq2yR09lRr6LyDvWUzSH8nxndGK8mGbvYLjSV3TA16eBWeKd0suMTg/wKSbR2ejP9L4vQ4pRZrYcszt/7u9tdusRdbrJN2UBWEjInHQU0kUN0Ud5+DGrVxAAKSq9gsy5wGyEd5mtMKQdAB8GxU8U1jmwR8OX2ff19bgRLuzxU6Lun9gxS/m+BsBCToyRqUg88KeE0T1eeOD4h5Wag8H9AAWdjgBfboAZPrm7gFBIgBa6lJ4uALLEj86CGTo2vgP4GuNhho+vaIQZPoWng/X4IayDuzkAJzUH9vQ8hFcY3NyOmbxIQ/2RzxYyw5fkQbi2wGZx1aAt/b+utcrVS6zYzllLBczqAfxQB6NXEnkBEe/DZxf0znyfTwL0IthDsWzh7z2lZyS1CDWJ8L7pgLs+mPFm67zlPOPh4AlI7QJeZ0lP7wEiBMptMnDQihbPINBPdnpaLJGFNEkDedGWH5vscQ+Th0pXqcwtjSoePOZeWBWHzjLHZxvhIdmJLy5QeoKICaBgdjqWR6m5qsvxroe32R/+xd/Zkcm6Bp7y7ajdEFAd+YrFI/YTH3ijve6mq8jJDh0bsz/56Ff8SphcKWf9am9vftXV9tM/8nZ1nmF421b3Tu6AXK5xUsme0uG/0Im6a+pvx8Et9rf/9Ke2Z2KbNbJNv76GS+X98nk/FAHIow3ofSJjZM5zFZWeGspoJB9ZLvLevA4QVEwagvJzEKKBQ1+hzwpKI++nevXu5O9yU4pm93Q8jNwmZ+ReJML7zQWSdTPVGQ1ek4NeDFb8j9xVDhq3TLQ2N3menpp0nk9tLh/2TLONgE4IPiBdH9ArZL6Ys8HKkC0bOtfedsN77Jp1r7BituJpAotpjzPVWZuanPRPo3EaN2RL+1YpVNa5Z6VunuZZny2RFhTTc6BXqfgS7uBAn/PgHJG3M+aZyTulFz6d9gyfM0SmaUUuHpWo4yqR5mzT9v3VBnvwP37KssP9LsjZ8yEOdWCFhOV7mL7Pgw5DUbtIXQ0kSYY0kNu+XIBZgtkBn4I6QCMNAmAmvoxBJUIlr5FhfzLSxu5hiEPDDm50COLJUAaAA8u4Kkiu0bUCVz3oL+RDvthgSv1m1cmA2FzGBIEB+1MPfM4tPwhAgpFcc4aiin2JF8ZGyQ0+C0lIOAD4pus+wwcY8zhSLpQAdCSmf1/CTfwCqOsJS7g5P5U7AXv+2TS5ZVvcrcfYtK2w6paaqrCG/MsdG3jtclv5z662zIpBF2iQMLyeN6tsgACyPN9EPfnLmid/t7xjmQEaqF6wx+EDrhcolUvye7F1uy8UUvvxGoZ47yjmsFCBgimEOd6EUrtKHIPGLxTTlLucTni1gUJWPUTcmBgdqHgsdljRay58dEChycPzSOxOOGSsVmva9p17bKYBzG374c2RoRFbdc5SddgK4gVkGblpW588aHv2H7aCPFYtX2LnrV7BGFRhGDWpTEkBnEcUzb/g4C4vMEqeSVyFRb/zpTxWPWJffeSz9rU7v2jjtaPOV8hMZtsAduz94n3Bf/FpHdzBY0o26+umyNagMNNG4kyxi2r316/eSzlfskqpYgXf0xeWfiGF0F8gN8ndV0FOQbSt+bYkm4eVG1byV75cb8In9uqthtWbNWvITAgPo/A+mAbISUeWuwfpMGBW2/DVG8LImfbnedARidoCkcz4MQM4WlpsN1x8s73u2rfYmoUX+tUqE2NTyrdutXbdtyr44N7TCWWNz/1cqTcNShhTy+WDTOQELl/KGOhTHyz7aWaX0kuAThvwEZ1G71+cyCQXHUsOTDx4wO78qb+x9gGhij5nf++QaaB8KUMWgS2xNdKzIGYrKp4wYQB2wR2GJTwgK84MeqtGILlZupS3ZIX1mT0EVUmjmqUDcIHb8echY3yFEuAMcf0UGMsIUkWBotbYjDiSJSvShKFIF/4H1iEUwm+kKCiQAXkBvlw/DyEPqViz1InXC2BMOngRPWhya0koTVetNd5wUOdg0cOqFAKKYd+eFGAwpgMuIyxpMMJtEU+6h1VhkjB+KAQz/ipkzke7SrOp+pd/fknOlv7ElTb6mnXWAHTnOnqXlBGwp8RVLxkv0NkhnicKrafQSfzo8BFmYXZvfrkCoIfCjvsp00wppZcjiZddWogtmDnDUG/XbPOejfbNR261B7bdKSA8I95C/rpkEh8hB5HZCi3lotTBHrAlyM+oIHQHdj1+yGV09kFz2wEnXPmiBSAJ9wQ7HUceL6FQ1lOQgvV6u2zsIez0MTx3q9ty4FflW771up+2xh1fcuNaJ2LjRryYVjS7QtLP2TVUyAgQKp4D2bbkUidvKxev9CXeNUuuslK2bE2BzLbAMb1kVg8L4H36h3p6Im+ot44grADz+J33/oF+/5pMUbIypZQinTbgE6TwxiyYJWBBg1ZyubY1Zjq2+68esEf+4xetMDzgX8goABwEILpqhIwiOZjhyyq+Z0+NmT188AOjeKQLBzUQLjK7jMGtR++duUMFcCenct7KSwa94/fwKiH+AEkHmZgVVppfP5IXUEBlG12rHZ0U6ErCiDEJwwlhB3UwuuwyBCXC3UWF0itUBDgqYUk3+nv16rFDNSs9ac7vOKs+3LnVscZk1doTAnwCWw7cAGkud2UH6Lkd98TswE7+Hj4o/OeWexPdASR3DCqvjN5Psa53I6+2wG1BdT7w6nNsyY9dbYWVekftlsomwaR0ERrcM6hKlKCS/l0gF9bKm3fBuzxRFQrzs3slvb9Ckb1E/sJTSimlHkJUaKjt4EbcbTP1Sbtz49fs1ge+YOONMZuaPOpyN37GMsy8FcSD8BPACREawF4AG4ksdYEbUhVXupub0RUWycH+yr5CyQYF9pjVQ8h3FAdZmuMnRJmjkL5IkU/wOo6OA4sKK0mXWEQYE7nlspGNzArfENCrNgT6pJqSd4y+9cSqn0QWI5Md/Kl8/MkeZxld/mOWjOwd6HNwiXjEANQNFkZsxcgqu/mKd9qSgTV+PQwp+DugzEl6Z4p8lUPCvJDPWrlS8e/elgrz9+mllFKkMwD4IjPQOYu5JTBIkg2sE+v32YO//HmbeOyId8YFAcGmCxJmaMQADCAd9MksQBjAHmkEQ0dg0NssXIJQcWeJGOkANtwC6EvCJOGyxZwVFvX5zE9wF/vK3QWE7C6MZGdEVOJ6ATELM34AvvrYlH8/FuYNbBqe0K+EQZ+rrqAHxhcrK81Sf8nyfWUCebigPFjiFnQAlWyegg+mm22rTc5Ya7LpUsFP2CIkpAPSPK6DNxkRXqjjAJ8MADs3o0K6Hr6tH/n59QHyYzmXPSn4lc8p28Ifv9KGXrM6WaZCzEFAeEWjXlW5Pnv7PFN4VaE0tAeEWgR+zMZyZxSAj716vOfon1JKKT2VJBXEU4E/Dk3tty/f8xn79oav2GRjQuJBw3V5RT5zWS5ZEb6UIdCGzMrCX4A9JAJKBlkiAAyK1BOzzwwia3NWLpStv1SxIsvApE04BDv+LhTneR3qNZPes6V52RyIZ0amRYVvWL5t22xt1mYaVWtyiX8MSz+B3JQ/9ii/6QfmlnMJixk3ZK3ckP8dDhwRkjgdyaZuy1aOnm+vuex9tnbxpZK5VfPvtbPvVXGfC8X8Q10HWYhiwMs+vaGRASvm1Z/5Urue5bh6TCklmnhsRadJNHt+JRqcqWlr7emG7f7kenvoP39ZI7mc5fICfPGTO4WmtQtiel/eVTxGlr7kipCQOwIBO4BOgND5XuYA+HBXbpjJyM1ETYRPSUBgIcfOOV0mP+IqLZYqwr5BKQm2olRBZjBVQ2llm11rjM1Yu8E0veKIPC5MHO0wq5tdMvAvZlfZGV31VyxTZoYvQUjUbFK7sZrR/cCEMkWwOrBstPxzb90ZTlYoTaIDzjAD2kImHt51ATgXTAko9KoXkIuAL87uobOHzwEf6E1IFlHWbrT9NO7wO8+zBT98keVHi/4hBNWKIoY69VGtCoJA8QuizxJ5fcTKFvn7QyXmINSYyZsHfFzM68u40rlbDbfeNFJKKaWnEry2b2y3feHeT9mdm2636caUFcQ24iDr+MybZAC8JDtbXRDDUO/MHr6wmpsIgxvy2MOhh/g++ydVyhZtuDxkWYESJR/C+1/Cr6Tl8fCFQvpOIUIwn4o8DLpknzsEQn6xX5mcXBbKN+aCfG51GjZTr9pso25IRfoAxvTIZodwgDpkoGzowRWzXJSeX7HFAQ72BLrAZkCNplA5gci2Bv+dvC0bWGavvuQtdvG512tcT3rs43uGZ3oaoiy8I4A5MrC/r8+Xb+nruOcy0nFyVWbK7f1mSi9rOq2Ll3tJbOp/bkraVaaohjlUtO6xWTu2YY9yYzM9J+zEUAQCtXjYICACSVe7BWPEBuspu1E6DRezflyL/skfNtLKFTWSKmi0SiMXQ/rpMD8NEvYOxvxcMDg44jQX32oVs1ZbRHGw5CddI9PDNaCrHsAG0nTmkk+pXA7AExtBRb7Enfi7HpIjkANQF0YCmI3pumX4jq/7E07uSCFpPrmohDmY4fFdyYwAoSyUkTDSgn/iJ8Dn9UV6rY6eLe+jUu42K14+aovevc5Kq0cVjhIjLCglEBSSOVS0284KqVzeMcjounc2odNh1MoMHmY6FIRZscjp22IAe8Wiz+6lYC+llKBEADgHsUTZa5OfZMnY7GG7d+vX7f4nvmnjU0c02BXU88EcvAevoSMb5YIZaDIH9lBx1k6KFRF4NlHc0sBnzTw3gREG1szo9Zf6rFQsy1lh4GXSJJTsGFxHPuFPHsSXrGOQxx2tPAXylWVTlA9gmYkjGj/sW5PO03tspUG6Qa5Q5vkyel6eN+5h3zaHOpS8lMM5PPWr/oN0VDf4zcXH4oNslYGrhyhK8kcct1EuPJQes36N1qzEe1XAbNhGyouVRl7iVn0Mgll17PGUj5+EJ47qyCcQeAb9xetbyJ/3UyyoXiX/BgcHbHR0xIakIxcj6I4Un9WJspPP8UFSehnSGQN8gbxZzRE2Tq0W+ks2ve2ozeydFuYrqlFzhYG3c2+EHsdRTWBcb+0wG2anJN2kESMAgltgblzdZc6gfxiDvEBuga1CAFdBIEBhJivkxC8HJJrTfOaGW8AIrnLA5IzokrBhFk1gBdAnP/LgwEahUvJ4nl4Mm6hgR9OP4ruAkRGw1am1rDlT94MVAeihlLaHRU/iJbN9PgoljMw8Hl4O8NwuBx6ZPFzpOaU4hMH3IjtsLl5UsQXvWmfDr13t4fBLquMEOqnjmSNl6p2Hg7qgwsGLsJTErB7AD4EGyEOxVw+gh3tKKaV0PAGWkBHOVzggJyRbD07us89/8x/szvW32bGZI5IFkgkOrKRLBf4L/BjAXgB3QQUgFu3xjrzw9Yyw1OufKvMwpCN3hWMfWZ8An/Oz/vAnnwAqE9lNeqRP2vpj5gowyf66aqNu082qVVsNq2kwXpdbvdOymp+6FWgSAKTboDxczUMasoa0PD09ZWL2zNzPtTl3YB6XKuMdnkkGEgGE+XMSIZHVLnP5DyAsEP6k5b+KFoAioTDyOUJO7HLhMnW1cHSR5QT6/AYKpacsXLkc91hJ3+T5zM/mAX459MilyaOjo+G7t5KF4dmeBT3LYCm9tOkMA76nEsxbWFwGH9nEI3utPd0Ug4rJsuF0E2IgsArMQgx+EEfRNXES+SEKrDBLcAo4kfDOIElsGRAqxQr5BuZ0d/26UIt2AFKiiOwiCWNLo0kJGL+iBD+SUOHwnwubzJ7BqX4NTFnMx7Ixf0mYKCA8jUSHyf1xZPelb6XTnq5bp8qHx/GXL8zv+ZKfLH53HgBT7sw6RlBHeNLFnKTNErBXtoCkHz5RfE9LArKrZyqoTgZfd46Nfv/FlhUoZrk2CLXnl3iH5BuAHaNtZhjoLOaXbNljGWb6Ci7o4n69Zy3kUkrpZUPwhJT+sxJM8Dx8ghqfPmpfuf8z9o1Hv2jj9WOIBvFZ0UESwtDvUXWAR1xkMld4hLhhNizyqgbwEaz5vXTyk10eYQlYMR3sJWEqhbJVinxTXWEoXZIm4FDcHnSAouLLec6/JflWE9hrSl75V5QkLMlSwbw/ISzCF3nH6VriFCQnPB3PC0mNlA+6hxcRjgoKz5QolbUhQBn7FsjLKHdm9MLSrXS/7QB4iBCmTAl5pBiTHOWH3PcCu4PEd8NmapM2XZuyBcMLbaS0yPjEWpC7YWlYD6ZkVSs4efoB/KIoT59k38jwkA0PD7ssxD2llL5TokmePVK7bQustPvyNnjzKht5x1rLVcQ0DcCLmA3JA8CBSaU7iIIRMLu7EkABZKTiLBbKZ7kcIKEEbgA9DoTkx/JlveVKbJuEUZ6KJ6yp6GJb2R3PoYimtMJlogIcfSXjCGtTnq3k5nZn9oZGlXXpTZZH2z4KZWtcrijAIsX0O58uY7bfQRjlAoAlejjFjJ1yyCx7p648ZhWhqXgeRukjU5LnoY54ZOrSwZ8/e0gDN2YEfVaQfFyp3ojj/klalFWj2JaE4sCFA7b4R66wUlkCsqZ6VoG4i+xsEgIrqjhiRQWgRyfBBaF8Co2rVQpyZ3+Kyjow4CfO0AF7qZBLKaVnIskg/fn1H2LrWmPWHt/1iD287V6b7Uz6fmhmxBgIdiS/wCq+nOt/Ahesa+AW+dVdkBPMxMktcXE+ToAdZsCTz/a5mbDhXkxCR753/TiQJz+AFTruCi+JZXX21XVabi8KBAmaupJksILsrkv5IQiVFRndlPJ8c5IpSjsOJl1RXsCdagd3/2N2kzIr3zzLu4TyeNLlBnCjftrNoJC7SMogUCVbReQXKTxDsPtyNwWTHKZOuBKm1p22g9M77Ym96222NaH+gplYBaYfUL5+KBAQq04gl2cLC8+SsUq5ZIsWjtriJYtseGRkbhtLJB/Mp5TSs6SzC/hELJnysfNqf8OG3rPG7JXLrCVGzQj0+d4zCSUATFjipMHDKNIBLFJ+2bAUQBBe81mwxN9nrzwN/AgH0CEdqUbb6rN1j+OUMPrclyhcES/ERfmePRiokLPKQMUqff2WFZBDKLmfovpne8mf9ColKw4NWKG/4kIgfNlCAWR2QKm0sRM+AjP9IpM9LMC0WW1Ys6YRZjKLF8CrAghUAkgD2Ax+nRYOobyeLukprOfjcXHnGZS2nHCj3gCWjLzL5y+wRf/iFZZfXFRaeg4OzSi8g9CzRFEQzglfqQj2AHdlCTT25YX9eXzUu08Ar991RrKE6xWsKaWU0qkJCePDN1hbI+h9E7vtvu132aGJ/ZI8QB/xnkBTXjKqIDns4IalWQCRK3hVCjBEePEr8i/YFVZyxMPM8TU6YRL+xiwwxUCumOOWBGRASJe8coDCmAdmpYkdRaERRZJgRBI4BQjpQQgnmeHfMkeXHd3TEChiPxwyz8tIeFLNhi93zAE/zzs851zZXZlvI4llAYAxm9ducCs9303h6y0qgoqkJ6e0SVkDxTSg+eeQTFWeKqTkenhuRHSjVbNdB7fakwc3CQDWFYGDMsrT5bSAnqIw0EU+9kn+LRyVvF600EYSoNeT7Rz1liWllJ6Jztgp3ZMRQGRqdtbGJqasMTMlQdSx2s6qHf3LB23i3n3ilqxGgcoeRjZGLjIXmmIpuKvoSw2EcY4iXGL2No5R5ng9C6gFrOjuSsEDDRSssmhIoI3oXQmHvOOxEF56Es5lhNuUnpzASjAyxXAQBZijmohLOOKqLAjC4BR+cQY8ua23Wj3T4Md+OZaz8c7U21Y7Mm2tqZqfYg55ANxUEsAcZtxiGSQYfEYUP9ywS7GHkLrOdzSalI5XnqtXCCsgWbWmlc8p2Lm/+jYrXDZo5QZ7KFUpGsF2+R6lBFKovKeSP5M/8KkpNqEYDh0XbAgv7NEvgj0IJwRcWLZF0AVhh0oppZS+E4LjXHIFo5hrrHrIbn34c/bFuz5v1cas+CrwJgCMOSznU/Ggz7bh4n4BIOl33u768W7zCiBGnvgjN6Ur0VK+YEMaMPPJNMrjYf0PUpjEHg5oUAjCdP2alOnarIM+L1sQLScheSB3kMEKWFA5hisDDszYpiKppiSpj0A+KPaKCYNxMpRJ4rPln2Cbrc8YFzMTzg/uMSImtGQr8s1jY+YPO3ljTwoYZeCcH7lL9y1FGn17PBnLubKdt+QSe9Ulb7flQ2sUvqnnZxkcANvQIHfAKpU+P30LEKWeUkrpTNFZA3wkOyuwd+jQIavOzUo1Ld/O2ezOGTv0sfuted9Ra4thupmWQFlBvCsgAMNVsmKwlkZGEiRMj0v3vRwIhkT5UoC8YQhWL7jWBRZ3BiFNMX2mnLXSaL9VRvoTf4Vw/yRcQs6e7h7s8o2GefMpiDQ9gYSCMbrpB0nh5QlWiHKyPNyarIbv5zaVC7NwCBCVO8zQkYbiua5/0tHQ3Wf/vC7xkxvmtsS1wF6bKwIkqBB6LQFBlsgbAnSja0Zs+S/daPlLF2v0WhUYzFqTD8/zaAA+z4CSydpTL5Fw6W0mJ4bptXtnIXt0QwfABYEW3LAjzFi6ZVkIwOcg8IR0U0oppWdH8HCY5WLwxsH/pm3Y+aB99o6P2hMHNjt7s/8uzLaFQZjEZg+/hkEYdjheMExmRK2bJGvnB24O+vwPBElwmT2dMGPI6gIXLPcLuPgFwPwpTBJ4Lh3ndoCiDMhz5CTbZGZmp5N+gXIQal72RMKFFACFyCaWZYcr/b5VCDe+JsQevADVAhGOOgoEIOtYs1W3qZlJm6lp4M2eQcUNB/2QxSF8lH0AOIdubsddg+uess2HC2YfiAM9sSfl1GPZaHGhXbvutXb1ulfbYHnQ643PQVb689ZXGfTDGOE9pJTSmaWzAvhIErA3PjZm9WrNauQgQNPhC/7ZjkCfAMf+WTv2dxtt/LZdlq3nrVM2awqhlFhe6LatXRbTyYxgQK6ATro+ty5naUFABDsywf0g0I4YiKUAYGOhlLfioiHL8I1bgUYmDf0IfBI86PpRWsEYPU6g6J/Qqaqt1x0zxYtuQWBkBbiE0aZUL2NV38OHWCMIy6+JtAh2B3WJHT2Z+WOE6svgAnXBn2UIjWo1Wg3hslbmcxrZuhVevcyW/8yrLb+CPYaqX5ZyMwVrMrJGHGYZyaoESKRT0Ik+/k5O0HsFFOYwUxc6ExVQ5nD4AmCHe5jNUxlSwZZSSmeUkDK7Dm+zL9z9Wdu09yE7PLHf+OQWAA2wx8ALtsQlgL/Ap65wle6fnExAnCsPm7j53zzvOgB0cwirHPwC4P5yxT+nxhJvSNtDu9llDm5uZiAeBuMtyajpapjhw65fj/VUCj4O0CQLiwKkg6U+UlfcOV/5BWCGGSdkcdi/LSimvJrtmk1NT1qtPut77VgUceGrPki/Xg63Y0I8k6b7IKMBc5iTcCJPPxhlBvApTdk9ScqqOOVCyc5fcLFdv+5Ndsmaa/3EbaEs+cggWPWXUkpni8444CO5Wk1MNDVls2LcRpO7iDikoFGY/Fs+vS3OyWetNdG08c9ss4nP77DOeMM3q3ZzYqIC4JD7+sL+ORSzeAH0JUADYZG4icudmZzHcUNAyd1XhFluEDOVFg5YcaCocGLUBPDx4C5vZIk6dLIKcXEVvAPBwCcJSdIxhWCcN/sJsqbA3kTNGhMSaty7J7cI6uIyLuYoozw+wQjD5hy3B7MvTbif6kyqA4jrFKzYkOew2eA7z7fFP3y1dcttgcyctQHD/hDhfZBJh5lTOgKvwOOJsuBKfUcVKdpDpzDvj31+Ro9TtmGGD6AX7AHEo1JKKaUzR5G7Z1szdtujX7BP3vox6+S5caDmvMcutAD2pCQoffkV/pUPMM1lpuwAMVznwF7C1667j9JSJHcjT9JzM2GCzglgZvfYsxdmCZN8UR4fcxKXgpMO8l3mWpP9be7p6Z+K8EMEYiior+jPl3kKiUQGv8guhKhIYZDVLNMCAFscxmArjIRoq9Ww6ekJq7XqPiuIzMNH0NPL4nal73KZVLBLeS/mgC/JQ0RMj5PoDPDZUclMH7EhTNTVSHHILlp+tb375g/ZmuXnuR9hnu55U0rpdOm0AR/RYdpIHDIYHx93wMddSc2WgBsNXkFgIy7o9PDOKMkU/v37bOKvN1j9iRlrl4vOiGUxRUvCKgA+CQj9B9CHwk2Flx4EQ3D3/XyJNac/vtdIWIRcTiCyOCKBIAXYjBxIuWL5e5/jdOm4ak3MALzm0Zp1psKde1QBIoHTGRJ1GlQi8BAWKkcC/iII9E+s4U/4OLNHFTKCJQxptYgncLe2aEt/+EobeO0aVUvWCizh+t2HsiktJkOJGuYWqVDKF8oIuRDuqRM6gPieEfIAuOCHigAvxAn2cCCDJVt/Be5PPimllNLZI3g4Y/vG9tjf3Pq/7Z6tt1u+0Menyp0PxYiBR/lDFkhFnnZJ4Gb4HXsSFjcpBO5cHHKJ8dyd9F0gJ3bkTCaZrZJsUrg4m+dpef6J3YGm4iDPsCt/rlqREMGqdBT8FARQdCilgOV80co5AUylyEX6HORghUdiy0Ee/RJ788L+PA10kZlKvyFwOT0zaY1OHWjmVegyNpm9A9pBmPwPN7zlTz/loA4HwiS6l0mEPYZxN/9XpvSBubYtG15i73v1j9srLny9L0l7AB46pZTOEp2RGT6SgHm5tXxqclojpmmr1evWbHKhpZiYhk47V1ifXJOb54o513Ag19hRs4Of3mwT39pl5Rnxu9zazD4JqHF4g43BbXAGM0ZB5LgUC8u8JISThAh/OLk/QkjukOJm2TNWLlh2SIKhv+j30AESnalVME+CsF32k2EgtVB213Gaz8opiIPgR0oqpdxYokU86NkBaly9Ml21poBeZxahotD8oyN4EruPdN0t+ikugpAw/ElQ5ZoFCTRmQFsSkk0XlO2OwG1Tz5av2eBNS+ycH3uF2epBRUOwhWsNuHQZCjXk2UkFAcz7CC48l+wuyOVGGUQAOndPVAR9QeDjz915CcDzTgV/hH1KKaX0vJHYtSW5cN/2b9qf/+N/t6nWjMa2XGCCfEYAIhUFvqT3gj2kAnYHfLgjPd0Pfg9h2RvYKwMc2MVw4nVpwZ64uXuStpsT5X/uTziG5cjoedkzR0lYF74JBW9cCY9Fuv7DbGJZutKSPERk4sEWllar5f1SAHnM2iXyVoS91qz5/XiNdiNJOaTpKybYBOygANnwkElZM4MY9vf5soun6YowKihmyuG6wlN2GZ3YesNib0lg/KZLXmMfuPnHbLR/ifv3VkFKKZ1pOmNLuuyHmJqesrGxCWvU+ZA0DBXh0ClITA+75FttAbquNVtdm3ngsO352INmm6esWCpZLdsUIwvkaQQXIISYpSi2EtBDaDBd5Z/Y8X+4ReAQYeLAAwZSWAwuexAuYjwByGxRQGhAQqK/5F//yAhIMirkZvQElXpYT5M4wSSiuoIJchFBcECZ9GwmnErrNlvWnK1ba6Zp7Zrqo6FnpDokwLzG+UmwHz+8BrINy7sSJJISejk+6xfC4q/ytRFcUlmBUlVeji14DQG/ZQVb8KOvsOFXrbTCgMoh+e6n14Sm/T14fQUFRT2+/rjkGt8ZwC3uwZtXAegRlbCAPD5/1gsIU0oppe8ejc2M2T9866/s6w9+zroa0LIXL89oF8AH30qPYA8FH7tZAhJA5tewMKRO/IMSj/fEiW7oDuKSNJSC9BPDEcZ9etwCiCQG8jC4RZkUzKSLYV7uBn+XkzK73JIq5At+/Yt/aUN/OAPymGwA8AWg54JXfwC0IGtRAL6p6pSfYI5Xu5A4MhhZDCiL+/Q8P+8fZE50X6pNQJ/7i4K/G51wxe46fjIQntO7Hcn485aeb//sLT9nF6y4wsP3RE0ppTNOZwTwMV3OrN745ITVanVmw529ni5p9xfw6nbZpyfB1GmK/cWk+ZJ19rXtwC2P2fSXnrDsUYGZStnqRTFIruOzVTmBmK7M4eQuIE5skuxPc4aRPcgL/3Gw4x6JQjR4CRQ1zBoq/2L4ED96toy/ggpoEoEk0MnBy0360l2IAdokUGB8Lplu1SRkBMAAeTnVA0uxkdE9czdLBVzldgd6uLUxyA3w6MBPcV1Wkb5yk1tOQowPv2WbHP5QXsMZG3zDWlv6zostv2bYWgWuZ1GaAEKVJ5NVGIHZQpcj/p6jUxT0YRQf8kcQcz0K7rxTwkQgGOPg72CQ+EkaKaWU0guDdh190v74M79t2w49LnlWkoySrACcIfVcVAawFUHfiYAvzMIlYC76ER5pN+cWFGaZSDTk4WFDGnPp6y8ESdKJcZOwCOGYD7Iwxo2EjKZEEL+YCUoa3LXHFzYAtdxR2mY2T8qXb10mJ7JWSilJlxsCVnbAXK1R8xPBjU5Dwg3nIH+Rs/h7aJe9Ia0AAWV2gR3AXS/wm1t/TsrvMSh0EoalZi8PQDSxLx5cbN9z4wfttVe8zYp6XymldDbptAEf0TmROzk1ZdMz09biVnJxT0zWGfmkJIAh5uFzZO2mwuaKzN1Zsdm2nEBLNSOm3Tpj+z+1yepf3RNm+LoNawv4dQEdiQDzfXtKKQgGQEsQJHP5SgvLvokb4WT20gGgECCkQVqycx1AxwfDuAfB5IkoRvjDKr+5WlOe4nVGk8RHAHqahGmHU2dM0nEHIGKAmT9neuonGfr5TJ7iBoCHjr/iy+zhHFQqbVVtDjcJtY7qqHjNElvwoSut//JFvvRdVoWU5D/rs5vKr92RMFXeReUTDuP6bBwCFkJohmXYYIcoNyAPYBfeIR/sLnhdzNVpSiml9IIjDhE8tOtu+5PP/p6NzR71fWF5DYwtI+CHPBAgCWCOmT/xcyITIwiDu/1iZKQY8mtOhRk+D5fEmZvh87AhvAPAObdgR4dC+ol/4s6fA75kJYGcuRw5HvSQpFN+ioyMTMJ7Hkk+/LUF9FoaYPM1IWQwK00tl63ILjRkaARsoX8AbNU5rDEzZU2BPQdfUmTlNyAojIbuJonuctfBHECPtJI/7L6sm9hQxHNSHTkQxM/zZ9tNAIXuilmqrT6ur1Cxmy96i33f637CBir9RA5ppJTSWaDTBnzcXTQ2NmaTk1PWkBnqdhIuFc0xwVMIuKdw7YYfqPApbrE8gikjpmUmqy3Q0RAAnLlvt01/8nGrbpq0TEtorKDoZIHgkBWwFxnOcyNPzOiEA50lgooA4CxiKLfgJrOvnCoMM14IHngc9gwJBgqpJ8+FmTiJf/TzJQSqVPHJOiSg9LhyRf4eXN5e7QgTFyhyT8Cfvw0PGtIIOmFk5mSZ0GXhgmFb9P7LbPQ1a6wyUFSYAGDzCBK2Hwpc8kC+rJ3tWEmRO0W5Sed5EZgO/Lw+vET+GSRmOL0OkzAppZTSi4emqpP2ubv/zm6592/8RH4pU5YM0gAzWxZPw+8c0wK8IRcCnwcFgEIhJpF+CSBL5MC8f3SXziw/Zg8b3B3M9YQLMkRmqXAYJLh5Gkk8yP1ckGb9tG2pUJIsYoCsMImADfnK7DIzyFguSmZWr9OULsAnAecy2+U2NheaQQ+gLchalntn6tMO+gCInKQNfkhqAU3ykNykTwpgMSq5+5/Simb1LfQbXjY9j7spLIs1AMk4CxjD4wY4zXRaVs+0/GLq68+9yX7kzb9gC4cXenkpRUopnQ06LcDHaGhyesYmJyZ8lu/EpLA7IzwHgj35Em4fbCJQ2GjnbOyevXbs4w9bZ+u0dQsSTOzfy2esKaZjn0pRSLCbLYqpGtaXn1H58rLnlRZ6ZEq4OpQp3sfne/zcjr8b3I7Zp+SfLSm5LJyeUKwPGN0FnAuqMMOHAIggT85oUgiDrOWF2rIu2DRalaKcjN4zC4u26PuusDUfuMFaZT1zi4gdyxQlKF24qj6SOmeWDoUdEIqgnXMjwyRM3H+XUkopvbjp6OQB+6uvfdju3nK3pGG4qoSv6ADhfAtGAsSCziyfpJLbE5DnoCyGURzcXSEfZI97dT29JF5PeOITRy7zbj32kHZIIwBAllLwQwsyqJAtWF+xYsWcBrIIX9/4LLmKyJQOwAOwMdGA7ANMIePmZC2AykMqbjfrAMuvTwGYCdjVG1Wbrc365AQuMZ5ChbjRrujIzbA/L/gRiv5Dolnp6VmoUz0HD9BmPhDwiJ/nmYQjZU8nKJ8VpCz4q6/gec5Zsso++KZ/bteuepXL6ZRSOlt0WoCvWq3akaPHfN9eGGGJIaWTJA0X9dyTh2FzYpq6dfLsXTPLdYvWmGzZ1P17bPr23Tb1+CErTGmUJJHWzecE/GDslu/rmM0I/il/PsfNkmlGEsPBG5IDgUP62MmJrBz8BbcIACGcPRzuiTESjxb9XcOOu9tEyAiMUu4igAfI86VaVFI3WQCY/t2mRPhYd7alMrZU5j4B2UsW2NI3X2zD7zjfhkb6rNaaUT5cbho+pM1SBkUGwGEPAjXU/xygU15ulltKKaX00qODx/baH9/y27Zh33o/yMB8U0YD4Hlgh2wI8iEAPmbjJHIAYQodZUdUAfBFeTJvDn4xrXk3lzmyy2XOjkTEJcojDyupHGf7mNVTFJmRURn/Qke5WLZSruSoKyvAx8RC3J/X4nvikmUuOwFWesYAxnAO8hRXXFzO6o8Llbl+pd6oC+ipr3JgRswQx8EZMZJ0gj0MnOMpXN+yg5vKGsEe5GP2JH4EdX7li9zCki9uxA9+zBo6OFTmYf93yxYMLbX33vxBe/2lb5eMznu6KaV0Nug5Az5GWePjHNJoWLVWDVewiCJTx0aO+bmQCwYJGb6tKLzHYA3ucHBUhb00OmrtnbXJ23da4+4D1jrU8AMTJdZ7FUdRfY9EF67KIVwYTQbB5qNC0nNhB+fxrzInRe0t81zleNh5dzxOVnWEcPfoRV4xYTG6SfhQBk7h6nGcfH+e7Jl21loqT7FcstySolVet9TO+6HrrLB00DINhcm1rMi+nHxB4JbFGhPoy1tJdU6WUYhy793T1Tvle67vJaWUUnph0oGju+0PP/9fbdPBTT67JwkjGVrgA0PhyhKAiisA2TzgCwcumBOcl98uS04C+Ob8lXrwi/6JThgknBL22T38Paxgnssl903Sn4+HggqZglW4YiVXlKjsCOA1vB8JgCmRq///9t7sybbkOu9bdeaa79jzjB7B7sbQIggQJEAQHGRRkmVZtMIPCocdDiv85H/BTw7L4Qj7wQ7J4Qg7FLKtMAmLkkhQJEQJFGYRaKAJNNAAeh7v7eEONZ+5/P3WynXOqeq6t+v2cKfe36msncPKlblz5/DtzL1z48aOVR7RD6eZEjZm9iB5vUHXZwT9W7nqdJWFkCs6fTwoxAwd4Up3+Ciznl/yyYSAEz1kpANiFyQPUjjVGfmQXyGATgYlE48v6dqo/+dN4aXOEfurj/1H9juf+jvWbLQ8zQsh85RIN8WXQVO/KNNIOyZhEhl2EC4WVuHaxrsifDQUZvcgfFvbO5PZPbBf3buuPNLDU35jVVKePHFCJG9xImPz4DlvXILCeWO1/nrftn/wmp17/GXrvrRuo9cH3tjzax11kT6amfoa1+OtHovyF263OkgZ3eEunhcEjalYHbA4xcHPTQSGVf9lIHv1kc6Jz/uIAI46c9Y+sWzzd67ayV+60+Y/cdJWH7rR2gtta0AMaah1nSNxuTsWyWuQLV/ukIUyqBpphQofarx+9hX7R1/+B/bka08aT8DxXK6J8PlXjuhDIFv0dyJvE2JG9+HEjrfzJUK4DOQgnucLeyzFys+JnPzcvxC4Eifj+SJuupP0eRh+Je1i0h/QnRHbZyfH6vdF+KBMEvFulJUaP5aujv40yFrpYwmUPG56Ru6o3a6xgkdjWMbt9bs+OeGfoSR8ooMYOqKD9HzpRiB/7Cmq88IHOfE3GcWVxZeLi54whA+nMkWnk0snmBC+GLuIPxwPbGl+1X794b9uf/PT/4lu4DseDxBvdsWMjGFnlpNjlAu6w05ZJjlGNvZCjTgYcp+k251yU/Y+GRI58nQmq0JCXJ+8nu7j/hWuTbwrwtfr9ezs2VjKHYq0MNU+qyYrC35pv1RwBzWmsqnyMsPHPknQStRByHjhg05ssdm05aUlm5+fV0MirTnbeWPN3vjeC7b+8zds58dv2fqTb1hti8Y35w8zo4OmoLPnP5aozDN5Jd8eWrxmC2kqVaDAaXixcShlkmXDFi01MdZxTWeyVLeFO4/Y8iM32tLDN9mJR263xbtWJKWOUOS00VAjI5NMRXpnS6dNyp5z+UuH/Ma7dSUlvQp6W74qVKjwoQFLuv/oj/57+/EpEb5aELgaS7oKi9kpka3J4K1+xvsNDH4xyGOQCT9k6If03+NhQsZf2PA44Zd6nchJr8cpbv0vMhEnSGCRleHZN1+yFbnhS0zzjXY8w6f+nC5dsfTbC4iV/ge9m+lnnXyVnz/3J794+UKyYpT+/dxB37b6WzYos4ceDwUKj/PReKPI/tyjSBNhUDSIFUSOkYh0Rhr7Iu0gWRMC6KQw0y36MZ5WbMkSM4Dc8I+s01iwX7n/i/Y3P/N3Va4d6WXtBnDWJa5kw63+vugElCvINGYxK4OZDU+/BNbcLB85rmc+IhQE0iy/he71g7KZiV/h2sAlEz4u/vrGpm3IMMs3O7v3foJMYWKhAWQ2k4ip01Gl67TbduzoEVtcXqKmupjfWanuDnWHuHV+03qvb9jgpU3bfOot23j+jAjhlnVfP2/9U+dtvKlGT7dGReb5CemYx3bvNQAAaolJREFU0x2OEygZ3xuPo/TR+ahZ6Z86hvIDFCFJuw978akRe2NXJ9ZozdniTUds/vbj1rp5yZbuXLbl+2+0hXtPWufGJessdzxtlglqEFD9Adc8/VdAYLqL4J7wChUqfFhx+uzL9g//6B/Yz177sTXoy9Sf1JjhE4kRNRMJgwTqWAy+fhM5Q8rcnwHdiY+O+PsAPyWE/Pa/tBEEYKrDn/EjHj+XC9LpuumzIHMaS0aDQfSf/gLDSPnRDfz8orVaLb+njbjo1AmWLi8OEKYgQtH/0jNzdNX6Bwmbjk1yTWQYH/iebre/bd2exjAl5MTOi4LdChrG9lwS1R/bvSRBQz8GXfgF8cPPZVwOwznFWKnQEi/0ANIjLkLMNLbrC/apu3/N/vqnftdajUUfU1OW80ZXnmP4cYJTP3fLOKH0EDn9X4lMGHIeEsjrNKszDQhyzvWMsJz1wy9f9oMgUi9YPeO6Vrj6ccmEz2f3zp23zc0tn9m7kqDiLS0t2skTx2Rnr5YCzoj2AkmjYfn9mSq3KuyQjmVbd3nn1NDPbeu4bRsvn7f1F0QEXzpnO6+sW//M0AY6T7VGq0kPXZRaqHTILR2hXgG0DVX6ke4Mm52OLR1bttrJhq3cfdKW7ztpC7esWPN4y5qrbWsfX/Ive+QdI7p4qJhGRL5Kdvc0ygoVKlQ4LE6fe9n+kQjfT1+F8OUzebHVUrxkEYN2zs5ciPC5fC7X0vtJZv/y7ewMH8ilQid1JY7LEoZcIYRsTzXWuJGzY2xR4vH1w+1LuurLm/Vm9JGpk7TJhx8jHzA0P0ouXsRwVY4kZWmHCjEKpJC7xwPrDXasP+yTSb/hz76dcI8HiVIcjr4USzrM5PksH2RuGp7uJHzpns70YUre0KA4yHbqS/ZX7v6c/dbH/pbOfd7zANA5JX5xrujEJOL8Iy053H4gDoizH+mfac26p4QvDI9K4cc+ruzZmvu5VsTv6sYlET4q3/r6up1f23Dil5X8SiDvMpYWRfhOHt9T0egoaNyqmnRjxTdAU4OyhXSJo1PgAeFo4Lq7UmfEcsB4uGvddRHD/tA/BI4+FZnEvbnaXKNm7cWO1ee5m1aY31HrqM5KmVPnFOoB6ZYuRxpCV+YNP0zVVCpUqPBu4TN8X/4H9pNXn7QWs3nqUPjUI6QpCFoQJSdRDM76TWbqRLS8C/PwIFZODOmlUn5mls9DZkhg9r91SJjs/qkzdKtjo5fz5VCRO38uT3YnIIqXRIRNotED0A5J9IjqGd0/ghwhh1TMNrErg+dFaQepKqTI/5SuxP3lPU820uNG3Tf9d9LXtT4vdEgAcgYR4xlxn9WDdKFPfXcSMH9jt6QTBE/hjBvppx/I8XEyw4es++no+QnZTmPJfumeX7cvfPSvKVstzzPxJnktyPIB+8OA+x0gMy3Xd8ZEVsfZ9ECOuYAwL3u+TuWPIMWWX5jZsbjC1YVLInz9fs/OnDlnW9vbqrhqAh/Qcu5hQKVi2n9lZdWOHVnxzmUWNBr+6HBUO6n90ejlMTdmlm3Onwv0byh690UHIr0uJ59JvKK3HLKwJql5Iwtft/pLFqFb3ZvLq0n4SyfMGPqXQfiLPiEUKWHSJA8VKlSo8G5w6tzL9r/90f9gT73yIxEHHlFR9yLCR+92sbd0g/CFv5M8D2cWb5bQFbsiOBmkt/IwZnaKvOKGv2ToN9XfBWEqREeGDpH4dHz0dj5bp5/HVDzAkDRNK/RNoPjZtyMHOeNcebSn3dTNt2Qhlk6yFB8Z16ckg7RGOizd0ufmLN9Wd1tHPrFGWrs2FAHMuLyEwUhH/oOwldm9ck4+20d4IXwRh1yGPUyQRPx9SRdSqDLiLd351or98n2/ab/8kS+KQLW9vIgDZs8dvz1lIczKhW0vZuPsjbkXB+kG6ZckLssviR1mOssXhnG5wtWJuIqHABXC90BStaLSDq/wci6gcrXbzYNrshqTV1adIQ2bh3B9exTIHt/wlaGrgYy11FKaMrz+gC66H/ZaQodOFmX+47yxR9OS4eCJU4xhxnUaDu/S7voHQVpIqwGz3cqYiUA6YdJvDN1YXaYiexUqVHiPoD+jz4ulVnqm7LtKV3VAHzP1oQc6qA/Cjz4sXG/Tob6L/pVwXrrg05qDXt963R3bEYnqsmVXv28jNjpmgoD+VCQpdlqQLoYUn+xCR5gAcuoz1T2OJSOO5IbtuHxLK9Jz2sTEw8C6vZ71hj0bSjcnH+UQhlkpCInPRjlRUSdMMkP9Ix+SgedxZsO+8t8fOJkLo35a+WAp2vPHz6Nx9NRDl2TDL8LcQryUw4vz5PxxCDzSA9qtti0sLDkJjTGGU4i8z2LWz9MQ3G/GvR/7dVwIF5KL/Md4n2WS7nzWMIku7vSvcHXi0ISPi8jM3vZOTxVsb6X7oLBff7rjroI7WOXjAvV5Wn/JbdxB+t0JxjctoFMsQhzdGrJYi1OEjLCioxwjAP9iLUAN6YRnpMNSCXfKDQUSP5BhbLKJmVFS4dBQV8RYEXff7pPIEKwKUWdNb6tuyfcujFsVwt9N/SUOGor+CfDHTwOEmwjHdzYV8hD5YKjAnrl6+1lUqHApaNY7tnrkpA3mBtGl7DZVu1Sv5qhj+vkxahlk0Ge4JIf/3Bxy1MHoizx6qZvI8kIZN7K6pVWTKnrkpkbXIHODro1Fukb9rptBT8dhX0mLFEAWeHZP4sxexbIptV/+SpPlzaF+7LnqeSv9pM8Myp9ZOLYvGSmc84ltT5QvKaS3jcWTkfWVLlwuxofWZLap1W6L9PEFphjHeGFjOBI53BWxE4H0z1CyyT/9RE15mFN7xC65ePMWcqoykt8chJN8wT6VGy9JL8MoVwxwu58GJT/y57zZIYJtxRgo6PX5oAA7USzX2na8cYM0sfLEb6prvyEvHNEx8ae8SpldDBP5d2EA4y8mSR+GZHGz1Q3ufNavwtWJwy3pSqSnu7T1jXXb3NrS3Vtc3A8aUaGmlSfdGPZGWlyct+PHj1tHd0h7Qd6qSnd9I7ui2eucnRAvwdB58kyROuU9VWF6j7Pe27Vz69t2dmPHzWaPnfwVnxHkIvXHd9pXh8+9wHy7bqvLHTtxdMVWVzu2oqo4XdBgQFAuaCvUY171ZtSJx2AczDr7TcSFk6tQ4VDY7G/YH37v9+xffO3/UXXS4NtoOumoq86z3EodZPYvXuBQH8rNL0e54xk/aqIGbMnPLqfGjKFuZV024nHLStPyJU2IEVWcH0cZ2hky/qhN6slfcUellxzP08lG20WP34wrHn7ki/hg/5jjbgVxjk7y5hq2tLiiIy+jsJIzjefkEVNmpOTrbjRCodifb23rvBNPTmAyo0dcJNwecSGsxKV905yJ7ySQY3hM3JEORDXIms/gKQ/0Hzw1yPY5D930sP3mo3/Xji7eIJ6J5NUHrjtlwHXz6y8DuYtj7W1LusymVrj6cOhn+OLt3LO+JQt3QoeL9d4RHUNgtsJRoRYWOnbs+FFrvW13cjI3jVfh+gNX2OcjZGFwY/YhhogC+dO5butG5fzO0M5tD+31tYGdOr1uz792zp5/a2g7O1vW7XNHz1KKSKIMdcxnM4qa/YALDhk79eM5T755TMfPzAeD0/x8204eXbS7bl6ye2RuO7FgJxY7tjTfsoV2wzqwRPXpSlIHhgoGONeMRh2relvhXUAVCWry5Knv2T/8/f/R3tp+wxrsmyZCQWcd/WaQuckLGfJzf4x+4WZw54WzGMxThgAngNyg+LIqCUqvDswSUmsVojYBeQv92Kjf8VYtKlKq6OKoXwJSSptgWyznUwI6QMTdB/lB9jhzniNsNdu2tLAousgKTs2JGe05iB2kLEy4lUC6pYFPrq1vn7fBmMkM9SwEI4UMuZKfrEUef9ycHaIQP+QIV0T+ShpOEnWkr3ISKDkvFf1B+BYbHXvs9l+xz/7C71i7Pu/6rkqUc+W6Quq4Hn6NZWK5PF7ogOy12+2Dr1eFK45DET7uitbW12xtbc367FI+pInE4PhBXtj9+tON4a6CLVmOnzjur/HvBadUVbjrG3SkIx+AVCHknrOBRh4I3PpO3545vWFvrfXt1Nkde+WNDR23bKOvTloDGQ9k23CgaAxEMeDQCui80HWxBkFoXYNdtBqlm7MIpXOfY6CAFapO1pp8NWDXji827fbji3bD0QW79WTHbjm+ZHeICLYV1mmR/9ll/TxWqHDpOH32Jfvf//B/tr989XFrtjQI78p4vdafEzkN0l7vY8D2o9w+kybEIB7LcpA32oP3p4XIYIWo+dHtMpKnOXADxAxhs97yjfB5No0ZbE8HOf8B+vCSNhFJQ3/sSbe9vR3kSGNOxKPFQZIipgNxxUEHLwzwXB5g5rLDixtOcrmBC5JGZhnDnJRhvO9Ap0LkZlZtMO7bZnfD+qO+x9O/kEWHBMMexomkt/fip3AIXugv5ZSpKL6HeVrkB1+JqI/A9/j8Efv8/f+hPXzXLyrfsRXN1QjKKso8rifkLmf0GItjlq9pnY7KX2EVrk4civANh0Pb2Niw8yJ9fX+gVVEuQ70ka1SwRLpp6C11ZovLi3b0CDN80eCnIHPTeBWuR+xaXx311s7Q3lwTqXtr054/vWNPv3rO3ji/bds9OmbdRTMb7Uu0PO+z689SUjsGGijo1H3FSW41BNWrrNQXqz/ZJRMujT4a4NY/xfdnnuj4FY6hrcTgZdb0/cU0iCn82Oqi3SwC+NBdx+yeG0QCjy3YkWW+MBAE9GBcLF8VKpjaw5r96ff/mf3Tr/1j3XDUrL3b9pooHqb6XWb4IHVJuOhPcSsupIq+1d+61U+VW3VXtZi24XW8+Es6+2WOEEoeg3A/kcRWo21Li8sifB1/zo509c9jkhXXUtKH9hDAc2g8o7exuTGZmYNE6BBy6BaCkJblRMJpX/KH0LEVTKe9YE0RPuIluaL9oa9Ihh9u+TtJk2qeEVzf1vg27MktCemVgEv7DzkZfJI4SsDJHOEujrRbpv4pk4QviKHsnLbSuev4HfZXP/737MaVO0R045nEqw2UPOUfZR/Xzol2PZdx46UYZvZwV7h6cSjC12dZ7Pya78E3mHzHLxrglQBpx5LuvB0/dtzJX4VrF1mf6Aijcwl/X/6InjH83N6w3mhkz75yxn7wwnn78fNr9upbO7YzZPf8gYyUqOP32QbFSV3ToyzUeB/BpgMJCB/39eOFwADhwvFP/3UMqx+xpjM0FsjTCSBNTt4kzfJxs1Gzoysif7cu2afuO2r33XbMji93JI+WIsiQUZTyDCHWGByKTIUPOagHzI017KlXvm//6z/77+z1nXNWb8xZa7fhxA5SRX2PWb5YsmV/0USQOqqb6hN1r7i5KRI985/XNTWAIGzoydlBGXTryEzVyuKqtUX8orEUYokczj2E0f/7Hy9TbGxtqqZDjEYxM1lk83kxTCI0MEMHVWKGr2HzTvianvegWbJ6O8ILd7S/iR99ivz6InxrmyJ8o74/bjEhgxPZQuJkdyrn/jEWTt3F+A/ZMKQw0VXsc3N9W2ms2Cfv/IJ96oEvWLvJc+jMjMVZXW5cLNWayp5roWw74Ws2IXtJ+GIZF4NfXtcKVyfq/61Q7AeCSjocxlQ7y7k+uydc6QtLw2f6mKUD7gQrXJugfiV8to1Rx/0wGqS4tHN0mkNb2x7ZD188Z3/2+Gv29Z+ct2/95E07dXZkm33qIp1oMRokGBfonKgnVFXqa8xmlCNS5Zg/3BhFVwSlj9q3GcnIgr6JmXEjM9Fb3BO5GZP+oK+bqLXNrr0s4vr8611b3xzY1k7XGq2mtWWiemvYKDMlIEtN2oqtwoce3m6Y/Wra2e237LlXf+yfbYxaMq17kxoj+WhqkBlevOBlAm685C/C43DhEiMPRUfWY/75RsLeBhXGTJvvicdOBMhANpGT3j1H+XseZNxv7C9PeIjqvG/gLEIRy7bRjoNIRZxYpqVvSD+REZ07JHSiU8dQyFGSecOlsAQ6hiKN/UFPVHMoGQgnISlH+UDrJOt63Kb/nhvZgY5Fb6aboSP8Sz4i7bE19Tu5eLM9fM8v2omVW5Q9lsXjHK8IlC+/nm4NexJs7xf9WvBCBtvaxAwrJI8xmJm9iuxdG3jHGT6CeWHj/Pnz/sJG7MUX4AK/Q/QPBKRLJaOyraws29IiD7tWle1aRNYeX9pxF9cRhoOdO/e6nT4/sL946jX77tNn7dnTm7bV49uXdKddnhgKfjaJywPF6nx0903/E50QYZGSv/1X6u3+DmrqDtkLQV2g/oeMa9a/SD/s4RfuyFMZRDG4Svohk8epnpoGt1azZrceX7ZfuO2IfeaB4/bA7UddhsHCNyTTmY8ZFQX/75H3nk+FDxOiLnGHxBYl33v6m/ZP/vR/su3dge30+6otMXDn26/wFn9+ToN31JpC1txOOORDseThAz4hhKfBx2UiRvrXRPJ4hm9lccVaOvqSsIdFK005j+NuER2IpoJp7dvbGyJ+sb0H7SJlE9O2Mm03ADvP7i3OL6kHyL1ZaW9JBmdlo69xf/2UiC/l8pYuM30QyOlXO+SSrozv7uLvsYvu1MXR2zo3qS4XccM/4jVVRjcu3WL33/KoPXLPL9mRhZMSivP19n0FkKU8uTblOsUN85yTPa5JEHD6p5Y1Rfjw33+NKly9eEfCx10Uz++dO3fOl3PzG4hXGlREZvdWlpdtZXXZO6UE+asq4bUBalKSJUDV4m3ZrgaKJ18+a9/54Wv29Kvb9vpZ3X2PdF11B86m2cwisJN1DWLHWCJnvC3o98negcWMX9YDOrBik4UBL9wZLsgarovXb+J7GyjtwP/zr+iLoAgjEez8OC8wmT1BttgQZxaTPO2OGbTnfM+w+frIbj46bw/eccI+fu9Je/CuY3ZsnjUn9u7TIOEnT7mA+F/hQ4pJHTQ7u/mGff1Hf2xf++Gf2Wtrr3v/yBwStwe+HCsrot4W3Hi0ST9KG5rIyg+3E8YS7gROddSXdWfqHUvFEL3lpbKkq6qeaZBi2KmzCUiFwjD6Y6Pm3rArJ48t8IytbpbUXvzUMhk5on2Fh2/8rP6i2WjZ0oLGApYFIGxQyNIO4xgm/0PMvOEpbT6vdl6Ej+cI/YtM6mtI1Wf0iEAMJ2zEDPIWs4VI8QtVxJr4uHyMoR4eGm2pqRu5mz5pj937OTu+coPOq+Ft3lc3rhD8upRjkjwMJC+Inm6sVay5gXUu4Va4tvCOS7pgOBz6LF8s6U7vQKgQVwqkTV7oEBYX5r2SJq5kvipcGvZeqehktgc9+8YTz9n/+4037clnT7mbb12OGuo8Wd9kkFHnOFcXQaqrk5TXmBkB1YG6elje2fblXOmK55Xo02PwCDvphAzHWYMfH5TH8J3R/cb3DKvTKWKvy6Rd/jpKRek405SZFf28hkre00EelqrseyyWa/mOpu70IbEsxPG25HCuaeu9sb10dtt+8NJZO7e2YceX5+3Y8oInUMYrgcHCLRU+rHDCwOzv2JqqS/3BnL1w+id2ZuMt1RPVf7/hgKSozlD71F6ibsqP9kFNxO1+AH2B8JfETBXzfhZlRczVy0FNb/mSrmsMOSFuwNBR0pDxNzwbIjyEq4Fwk8Mz4z5LpvPI5/OcQsmPPt+JGipJWqQKOwSsrvbSYk9WjyBZwtw6e+MX7tAf/nxNg+VcPq3G84O8NOLqJ2lEDjD5P7wgdLJPVONJXuLoYRjs+sUM366tLhyxX7jtk3b7sftjFlTh9B2xyTXKpnm9HCC1XKbFYI/lW/bTa7mbvigfoWq1IH/T8bbCtYNDz/CdOXvWBgN2PadBR2WebURXAlTIpaUlO3JkVR0MHwkvARWuClCxBjJwsrq6UgYidpZ36kPnJzsdYc48bHR37ZnT5+zPf3DK/vIZ1bmdbXUsSDM4qLKWC+x2/0UdjDAGLAJjUPIXcyMlDXTS7zLu6fbduZE1dxlo6jZyMji2+dqurbTb/hKFY3/LIPo+P+/O00/hfY23azsaPEZzvkQVr1cwG0BuWVgrd/vKE7aw80/hskwMeZz1k8hQ/1tzDQ0UbfviJ2+yzz58ix1b5C1MQpT8rlJj1MSOj/78pojZ0HLqFa5T6Fr758V0Y7TT7Vp3Y9s2t8/bd5/7mn39p1+x7dFaELDSPuCGECT/woTscTMkE3cPDmT86HHiGS3aYtwwTeVyI2evdWMRB8muLKzYwvwyVX9CDryt0p6RR5OO1Ev05UQCBG+ru6V21HNCyixaJFXSU1tIK1+voBcgDfKwML/os3y8GVx6g4J4DIl2FEeKixZC22JGb2SbW+u20+/5KsEQoqibrpRHOmbysNGWcYeJMBlC3A85xVXe2O7FNahdcn68gLbQXLFH7njMPn3fr9vRxVtsgHxtZHXOgZl9X2f/AKC8eflTmJ7fuC7x5SmuTSyjJ+FDDjuzeZhYyq2I3rWOQxG+zc1NOyvC1+vzQGs0zIwWDf3yIytkp9O21dUVX9qtcBWCzpPO13uYOLgVbyxig93Rrj3x3Bn7w28+a8+c2rYd3VjU6QF3IfHTwSWXPOiiJv78Qdjwc5mUVwc7iRdH4OFQLY/DkgTyDH5mK52WtTUgMRTMxrkU9HUuazt9P6cYjkY+AI2UGgS3Rgdf2o5v9Kxk3M0fHfEsyfOwcMdsgspkru17hs3P79o9N6zYL9yyYr/7Gw9ZR/oQm822u1GsQdSc9L27c6pw9YIZsZ2dHZmuDUdjO79xXp26+sa5pg2HO/bGzsv27Z/+uf3k5b/UbcEwyJaqAbNa1I1mGfBN8vjD9ybtRlUnEAQAgkb83LNv0kaolhFRumhVTVtoL9jy4oqTSuohNx1JJBLUa8+P8hv62ZplbN2Bzqe3LTv9QLyAkfJx9P8u79siCZ1Wx+bbrPQoHfKjsWGo+GBv/LDTuLDxSTmWczc2162vduWfPhP2jnNhF9VzN16Eh52+BLlZ+QhXy/eXQaJo6G9qdufx++xXHvxtu/vG+223r3Nj1WJO58nzkLopjBvVDwjKWxK6cCpPssfzefhN3Un0moTJzF63CtcuLonwdXtqENxxyT8rwDtE/8BA+lROZvaOHOGzVqty0wFM81bhSkMdogYZ0wDAFVHV8Y5PNrnloz5yfWdgX33ytP3B15+zU+tja3bUuYz6PlDwUQrA5eSa4nTjHmVw4ofdBUtYkXGb+2Gh3kaYA39+yk5D9oUOg1RLeshbEbgALlTlSWcwHPsM3444loYC5VHCDA5oZmTQnb/Hl5kMDkqLksKNVxpkiIm/513xGeDJcI9ZhtGcnWjt2hc+dpP9zc8/ZMcXNIBogInykd21cybYLnw+Fa4e+LUudfggDId8/m/gy55O8uSmTvT6vZhhUtzhYKQWB4HbVT3csGdPP2XfeuordnrzRabCvL7VasyExRdiaEe7urkKYqKaxrGk53TQ/bERRkvj6C5vdzlTF4QQ34a1Gx1/cQMiRvWjPqPXBYkZDgfP3/FZNII4f76v2xv2rNeDxAZpAzNRXB/twWehGk1/iY83dN2fMUrCLM0moq1N3STmz+GJlm11N21rZ8NDmZXnGVvSijhyl/9O7uTH0Wf5MqzonoQhp5JhXjFats5BN4ArnWP2Sw9+0T79kS+K4DGzyrmKeIuhKopisPHy+4u4nsXM+OVLGNg5Owjf7HN5EL12p1PCK1wvODTh4y3dXtl0OSp2mCtRITLtvBNptxoifUdscXGxSFS4ehAzXV7Jdvn+rHep+jV8CfffPXHK/uV3Ttnr2111gl1rep1q+CJl3olSx2LgoSOedl5QmolbJmTlV+JM/coRnfhjU4Z4tpvuraPObrnTNlZy4WTk+V1B0YZqH2vbfX/pxHUpIVZp5PRymAwMsnIkE34kBH/JxNJQ+LmsjC8JK1KrWbd+d8OGKgvbnfeBcqk9sMfuP2a/9djddu9tR1WOGmAk68u7fr4VrlVw7YcidUHwdCPRDZIXdQLiEfXJn3XzmykqsS676kssnzJjtmmPP/c1++7P/ty2BueZOBcZ0Y3VuK46Tx1kBlgE0GNHu8FOs8m2A/D1X1nencopluzMrmHnbVn2wmNPvKX5JZrtPkT7I7KrV13NmT5aAI0S78FooLx3/VOekFrOFURaIiiNln9lKUmKn7tAeewF7vAjbGJUXuy7tymy1x0qHb9ZcrHIn5CzeiDIHHHRFjrcVpZ/cUH1dpVv/9628tgbbNtCS+VQP2p3nfyo/erHf8uONE6I/zHzR/sMXZBtdHun9C6R+dxzzUpZ0e/l7F76MX6yTIubImQshfRlv1vh+sM7Ej6C2YPv3LnzZdkgKvdspbpSIB9UzvlOy1ZWVmx5edkrcYWrBXSGEBMNBPQhXtVGtjkwe+KFs/a1J162Z05t2VvrO/T5Tr50X6m7XnVKDXWIpZ7FzAP6yiCDn3eSYfcQZOSX4eFX5F2Pe4XbJZUh3Vm3pHy5pcGJJQ3JsGdWdHclwkURnTyS2YggfHzarasx1P2cmDEM8BwPkj4keCBvAPqSFE43uD2WpGb8Ul66hxoQRnVpk865QV2DS93G9YHVW7t21w3L9iv3n7Bffugmu/HogusJoPMw51PhSoPrDcEZDFSHeiJ4Ozv+whzPT0fN0A1BIXlZV7z+qV7jUsuRB7N4XoOcRNFaNnvr9pOXHrenTz1ur2++bNvDvuKI9JnqDhWeN969baBPv7S7OmxxjDAIRJI+iA32abg/06d02Z5leX7ZWvV2yXvAZZPVQVL1x/OnmXev705ei3C2AUCQ2iy/KAPygEiUR+bVy8bt+Cdpw4Qffyz5bnY3bbu3qbYYM3OUgc+8uXzRI8MvZu6KHz74ux8/FaHLYeGP5emBfznnxpWb7JE7Pm133/BJu+HIDbp+fM2D2XhdGZ03pzon4u19pfzfLeJ60F/qHLHjp/ExZ/J4JhL7rImlW/bWi7gVrm8civDR6fCljW0dveORH5Ujj1cS5IGKyxtER48E6asq7tUHukK68m5/17711Ov2T776czu1PrJO9E1+zWK5N+10WNSvqZtnh8KvhLs7wz2qH3EngiyGHMh48Czej1vWHe1Ci4GvLOfoR5dLOofFtAmx5Gp2rh+Er65E6MSZjfM9yxgIynQHkxUxfET81DGZQSgqMywGk8iVf05KFmYN8WXgwE3OO+2afeaho/a3P3uP3X5sEWEn0BcbRtA/W2YVLi8o/yGzeIOByN3AV1RwQ+wG8gNeZ7nI7xI13XT1Rzv289cet+89+1V7ef1UPGyhilFXOtT9JFI8hQfyLV7qnr9V7iRPfvLPdhTPBEb7IntuL7NUxGVpd7VzZEooJqdADPyIEz4HweMcErPlg81bjOInQU5VXt76bXe3fBsYZtvUwrw9cszzmK5mFVKHUulgRg/tPN4UP9qzZDxMLlnGtaHa+9BOdm6yT933276UO3LSTqlfnNQd/oylqVwLkEfGw1l/3MzkNRq6XlxTGd605Q3clKnw4cA7Ej4Qn1aLjZf902qq3LMV5RAq3neQJnnARCWes4X5jh07dsxfHa9wNQGSM7becM7+/Idv2D//5rP2+tqOExZmB3xmwauTBhYd47pSp+L6EoaMEzF3T/2JxhEbcf3uFheOgrQSx3tn6UZuoVm3Re5wXUAdtxJQrfKZxejdD4dp/eeuftfOa9Du6pRjGwx215OjED73Ii3FccLmx3B7iNs5IpXu4qe4U0Ko45h5TmYmCuHzgWlkq/Mt++xDN9rv/NLtduuxjrLFAO4JV7gKwPKrk7k+BK/n15I+dns72gTuYVm2pc5yfG/Qtff2NLadQc9++vKP7PFn/9Te3HlZdbMQNmabmF2SGM/PAoUU4oCDPrahm66YmfO2JPA/WuYU0uZ+hPG1jYXmvPrkBV/q1ckoHRFH/VSDQ7dLxjni784Cd5ew/Zj4zgSjM90cMjb+Xo76G+m33d+0ne52PCMoIcKhfOTP5fnnR10rt4SMt7EkgMTDn5sqXU9A+4QO1qxnq61V+9gdn7NfvO83bUWkd3duoFikEeWbyOubp51lm9jvBkno0kDqUo4wnsmbPqcXbkheyqVshQ8XDkX46HwgfOfX1v1NMAjfe++E3h+QDyovlXy+07TFxSXfqoUZvwpXFtQQusa6usCd3q79+ZNv2O9/41l7c2NstdHIxLfMt2lR3+PXUPIsbWSH5ERQ8d1NWPEPI/8ZPyeK/IquOEoAGf+FPznif6dR95c0WHJJgrcbSibyF8P++u/1UEeWdM/1eIZPHa8zSAYMBgN10CPu/Gk7GT8Gc5aR3ckgUsLc4ONkrrjdMKjIX4nFTF/MwIzw88FEQ/hY7UBt4bEHj9nf+uzddufRlpKqHnW4UuC6+f5yg4H60oGvmPR15Pr5VlflxQS/trqQ1NO83ml/z6ByQvpENnrjgT3z2g/s2z/5YzvTOx1zTtyQePsg3ZgFihsxGbULX7oVUYtZ9r2tI2+yyt2Mw+PJ1EQkIYntdkf987zvO4ccpxT695LF/Yg8HQ57yglrKT+fwZMaVA1V3mz7sjPaUVtl9pR2ywtV0zEtSF2x56kl0ZM/fvovu67XZCzESJPIcqfZtqXGkn3qgc/ZR2//jHVqS5IZeD74zvCefO5Dni0yWYZZBhy5LrP2NIhw9M/QFVLHDC1fw2DJFs2pp8KHF4cifIhsbW3Z2XPnrdvliwdqQKVCXilktqd5ELFQx8RdDS9vnDhxwit+hSsLrtKZzZ798befs2/9/Ly9/NaWDxqx1Z06IV2zwrNk53pGx+UdmpOzaacXJjvCiMOg4QMOfkrNw1wzXrIzWHkuilsBTSW05Esa6iyJ4+ERFjFDNnJ/IcRAzC8k9V/iPOO61tegzkDnN/3+dU6Fqi6K8LHnl6dIXDeK5iY0pT8kDkxl8JtxSxb1GoPcDWn0Z5B8UFI+dGbHjizYZx88br/x6C1258nFcn4VPmio+L2PHOpGmbdnmb1zwqd6MShbW2Uf6vI6Zt1Lv6h/gQh/7xfP684cz6nR+Or20ls/tb946t/Ya+uv2Hr/jPLNi3BsW06/uVvIhNJV2pF6XbUqCAf/9+YpZWiTIUMwft7uFINn+uZb89Zpz8dMobePqQ6X179SBEV/cexBxMmymsXEb6KW2yAR7vHQuv2uf6uXWb1olZ4BT4JoGdfJn5Pj9MNIWvbMspM/tXHCvFx1TXGtLByxj5x42O677WF74NaPmQ3kq44Anby97GyxPNYBsgzz6H0Z+rBnP6hjAjvjWoThk2/c8hxevMiI8U3hJZB6K1QAhyZ83W7Xn+Pb2tadUXm+BFzJCkW+SD9PgSGQyt7RnST78x09etTdFa4UdKOwI7L3+Gn70reeVcfXse6mCJ8TcXVG6se8Q8MF8Stu94PY6bKmO/w4xjV3I/2zndqeMLGj+PqFB4UuHekI2zJH2nxvkzpM3cl6lHrBOzYLh0vNNCGN43aeZ/ikmtkNBgo2iPX1YoXxWTjqqz93p+Csu/G8kFud2MXSbXi4vEws3YY9Z/YYzFwXNtyys6TE/3md9MryvN1z66L9l1+8z46uLLm+Cu8/KPsgdX3b2N72Z8OYwePNT/zpL7nGMIZymR1ZX7M/BVEXQyrtHN8L1NH7F2JoZNxwNUUQOp0lWxucse8+/a/t28981T+fSar1OqRvmjcahD+rV34A4pc5ms2bx8l25P5eQxUfskhb581gtkCat3aLr3G8+/45082ySqSb52V5MaPb6zrZ8xk9RSmtRr+QjZly8hhvzHPN4o3n1IU8+oo8hjCuJ0RO/mrW1mq37SO3fdR+7YHftWOd46Z7OwWIXJLNuabfjHkF8LLEz/87eQO48uY1yV6aJHlK0I+xhUqUHcu1+eIF2c1yqVBhPw5F+AAdEl/cWFtbL9uz0IFNO6mrCTSahYW2LS0t73lzl1PNZ8PCVHhfoHJ18gG70rFeY8vROdsZztm/ffI1+7//1Y9tbdRSRz9URVL4Lm+QsqnqUNejPFOiqD4eeX837egw+NHRhTvDJTvxK2SQH6QvIsyEaXhSvpgxbDfYLqJhLWeArszznLLekztmwiXrzQTj9QZTIL9JFGFAO+kO/IsbxJ1jJkfilAjR2W2fVkMsV+lkDTuEzVONI3olyFDj5M9/yCMbJAA5xhzmDMMdxMHzqrMlAmkttOfsNx69wf7u5x9yO/p8YPF4ZHPmfCocGrxQwY2wf3ZSRA8z1M0wz0xCGlie5ZfgurxTWSPDgB7Xcyof1zQw67c/HDd1gGPqQcQ/DcjNjojC/MKCL7G22/Hxe75q8fSpH9uf/ft/YT964bu2Odqy0W5TN0YK95sVdMTmu6QW5xT/8WswW+chkBRs+uf5oU3pgA2SUxwuKTskkO1b2NiXvfQaIjBsMzR9A5hzKRH2Q+pRN82TbqxU5mzlwrI5s3i9caxGsfkxCLko1yiuYldAlh/tMNp7+NFn5I0VWpjJo3vxdsszifRjinPT0i328Y/8qj1w+ydtuXnU8wai/ONaFB+ZcGd5IMO1wWQ+CIfQpR7cELr44kXM4iGPjkyjQoV3wqEJH2I8e8IbZNvdnnV3ut6YphX56gGVv8Edj44rS4s+00enUuGDQukgVd6QMJ5b45uwP3l13f6X33/cXjqnesIu+LapDl2daJ0XCSAdkh1z55oDAJ186SDdHp0Yx6k/xFD/PKwMbMVAGl1WIbjJk3eUhKtTbohRLmjAazUggHTsU/2JSCtMNA1M1P+Uc+8ZzDYhPsu0KcLXjdt6ZTG+aKBhQmHkjREs4jCIeNzdMrOguE7uCqEDDHgpl0c3DDhF1gckN/iljgjjJRLycPNqy/72Z++13/rF26VVAyKfldOgyAarns8KFwUkaiQyN5RhtwK2quL5O2ZX+DpE31++UH3TIDwcls2vC2bt7wSu20HAP/VwJD/Z907skvGlPNndT3KNZnwWiwf2F0X0eKENogCijgTBpJqvDc7av/vRn9pXH/+K9Wt9O3vuTa+7fv+kf37Qjxk86gz6IZLEDUR+gL/NW+oV4hGj/M/z4J/i4sb4jRnE0JeO5a4p38q/cuny+8EiKec5HPVFrplFlaEPIEztAAKYaZEQ7cKBF3b/Kz8P46hWpnBm5bm5UgmSkMt769VxOMdzuQNbajdttX3Ublm91x67/1ftpiN3ivxp3GFJXDr8nLzw0g7Ji7YOgrThRj2kj2fw4vNlTjyVH2Zb8Ytrhjv0VKjwbnBowgcgeGtra7a2sakOru+VlAZ3NYIGxh5D5HFlecmOH2d5N5YqKry/oIy9Y9WRt9rY++nMVs9+798+bV97at3We3zSadfac30nawM6dHXmMaPHgBKd/Z4lWfVpDBl0cqjGD/lJeInnP/zp6Cdhspc88WN2z8meOuh53QgwiCWmcRRJ4FyGqtMNloP5zbSOXd9BWXH0m8VsE+qro4bw9Zjd4ZxoHwqnlfg8g+zIQ8bk8F8QNA8qYWWM8dk8jiE5IX5FJgzuIH8ZB46HvPu5W22h0bbH7l21/+yLd9vNR5vKCxvtqgyVv12fUSFzFRKUHQSPFy2me+HFFy6ckEuGvi/JVgzSlHfchMzWJwzAL+0XQsZLzMrPhuGPOwd/CAFtCX+W+3hpzTelb7fdjdxs+qkr3OjiWPeXSX7+0o/saz/8sv3Fz75m23M9qzVaTsEkrP+0O+nym5TQ6e22tAmnkjRGd4dfyJS8k57+csYvRGfyRRg/D3DRtwFN7u8qqenpIyM9Gcc3ci7nx9GbXIG7J2Hecrz9BKRRZHGkCLxUxo0s8/LMzsdLWHzTumW3LN9hn/jIL9t9tzxiq/MnVDY8Oyd5izesKfOchUtkXcEfGc4z3p6FpEfOccdYhXum7CpUeI+4JMJHZ8ad7ebWtjrBrneEV2tljMYUHWK71baFhXlbWV22jjrACu8zvAqpHvigsWvbfbN/88Rp++ff/Km9vjFgNLKWrkNT/aUvi4jsNej01IHyWSEGEOL69XIjPTriTr+Y1cMbPwYeHbl71h8HrjNwf2TVLbsuuRmkOq2GLXZa1lRclmVYdnOxAh9g5OalCwY9lr4a8vMXL+TPw+7e8TPAz0YUpk1ozvrqtDd1M8QWNJ6x8dDLZ6RcQLzIF/JhQo8TOH6QM8aUDFc6OrgdfwaddLtfGdDCLv+SP9chD35Tctiwpc6u/fqjN9jf+62PamgKf+RzxufDBMos6knAy1Bl4cu0Inc8q8y2KdSHofxSHpmUp87hl3FB1M+pXrA/rYsB2YPg9bvomU0jl/eYxVtcXHB/CB5Ebxap96B8EAKNYT8+lm5Bd7hjX//xV+zL3/59O7PxpuIrfX/+FJnIB36+hcuefElMCiMd2mSeT5QV4GbMj2pfkKew782X68KS0S+APC+akuuQk3rv8TyMFDzQw5Hf5Us0oV32yEFcPdySlgfP3/KJN565RWI0jC9jtGotO7pwzO6/7RP26Ed+xW45epc1IL/jga6R4ih+g5fBVC7oyvbFNSF93FzLXJIlDuWAfM4GAs8H51OhwvuISyJ8YKi73vNr67a5ueWdI+6rEbMNJhsYHeLK8rLNz7e9kVV4v6AOUbXIO7TR2H7ywpv2B99+0R5/cctqQ3WlYnrsSdcYi2Y01OmKRTXU0bY0uKhf9euTg4iTOT9OjahZzAQIe2XKsQy8XG36TOx+LDW73WzaYpvPPTEDoQELTzpZyfngIB/szGD3VKd5sY6HyvkCMIMXL3e4Kr8L51w440QQJ3TiN5BjoyvCp9N2qinChz+pwgliknDsb9UGkIGYxcCCt6ySJWeRP+oyZuiBRUb/nOTJMMiECY3YKVjy6loJ8OWuut16YsX+40/dal/4+I3KIK921EW8FS77hwlenuq7eAaPG1eWZ1kSjDdquRLMYKn0ygCNPKBu5fVI92FwqfIJr9cyDZEDjtmXQSAUKmLHVlTxBnaGA9K7pLTInhqMapEOtJIggWfOv2Lf+fnX7McvP2FvvXXKzq6/qbqr2zY1MMqIZ3D9qy+y658DYuTtz+sv/9FGoHu6T7zYIbs3bOQA6ccR+PnIGq63A41Rrhi06jrJM4qaf/Hs3vTGiXxgCA3BiF2ORRfHsc4rZupG/ozicmvVbj9xj9110312z8mH7DbZ63Ntb1v1hkgdu82QOL2V4kPmeFyCJfa89rxYwXN56c5rVaHC5cIlEz7E6RR5lm9jY1N3w33vFGmc+1XNdpSXG7PpZkeI4c73yOqKLS0t7mtwyGNotJgK7wzKKwZHulH223v1zMC+9PUX7fkz5+y517a8JP1TS7L4EKGRAHKVM3Zxh1s6fw+L0kcmTYwl+qn3lyb5xeDCTKBfWxnEXE/qQ04dfKdRs4VW09o6+sDjA41yIhUQSVVeJ4zMwO2whDca+uzjUqvN0zseZxysT7JKj7t5HmTH7WZvXevLvtXrifBBwJSWiBeDwqjG8Kk8E18yGH/Zgiy5m9IhCZVnuhUv/DBB6kC80ZtGOSz2JH3uLumiz5eh5Deoz9sNS2a/dP+N9qkHbrOP3dWWsAZ3lcVsS7gWwPn6dSzHC8HLBeIrA6HPlyvot3a6PQQkNSfyd/gvWrxT+KyOg/I2m+dZO8BOv0SdhOSxLOtuiXTYN1J1GZI0JX0fPLg5eeXNF+3f/+Sr9v1nvmlvbLxq3WFPpQZ5kYDaB0u+LHnS1qlNLIcq457vmogTZcwNmM5O7RWttEeVk9uzPN3hOPwNedR9MFumrhNi6iCdaCe0D0L5rCGZp2mrRfp5+OfVFEY4XyaRtBO3IwvH7N6TD9pjd3/WHrr1UT+vMTetIm8sxaI/r5v3WYoD/EslxV6hwtWAd0X4gH9f9/x5/xTQUAMlHSogPBte3h1fScyeHvmiAWMWFhbs6JFVf1Mt8wtm81/hkKAXFaHpDufs60+etX/6b35kG4OhDQaxbOqdoRvs3l9Gdy+Hh8kddvl7eA4U6Z8mCF8SwyB6mKJX/yIN+enHM3+Lur6dFnfdULrQndfY48hPLhvoHLqqx7x00ajVbUk3BjxF44SPIUCyzJpxiEGKuuL/ZcIDG3q2WNKFZEjQxxXIhsIUXQRQg4vkyQPyFJ2TvEL8csAhwP2w6kgeJsROYcQj1MOKv4e5vjimzly2Gox2RXzNjix37IEbF+2/+d1PWIN8qkwoh+sBnC/EDjMQiXNyt9P11QgvF5ZoZWT1crwQqB+HAekdhIyf4enmgBfXxJ9jLbPGEDz6It5QVaiTObaXgjS02vEGK/5Rbw+Xt/cPqkP6DcZDe2vjLfv5iz+ynzz3fXv9/Ct2ZvNN2+it+6yoTsJvMmiDDeWRc6St+vtLglqnzDTvfi4qi9mz2XtqFz7XyJHK44Dix8uLnTy43f97QsThP8+uIjTSDZjP5iEzVh+h4m83WnZy9aTdfOwOu2X5bvv4A58W6TuhazJPB2JNXbP8zjfXjfFkNp+X//pUqHA4XBLhm+286FDX1zf8c2sQPjrWWVVZ6S9B/fsK0j8obfxpoPHcS8OWWOZdWXY/5K80Qb3WoG5TlYgZ3pG9eG5g//hPnrbvPfumD65scEx5UxWciPFjlo5rUPwJz1m+CVlz+SKj64GbrjtkkcFdSAp+RT7CFEfeDf3jSxodf1tb+ZMfMsAfOseif3ixVNqHIGjQggPwwsaSBtymC2mIKKNKDk6c82zVmrUPFLjJDJ+zLeWFAUWDixM+BhsJU8+IkyZIGlp1lENOLz8PR43bRVbk737YZfxbnh6WeopcsXPM+D6jwbKuMtKfa9tNq3X7r//qg/bYfcekl9K89hDnHkuzGMqZfsiXaPEbhR9GZ+/XLsvLr02pD7Mg/J1wsXgZhnu/Peq5Wb3B81pBfrCz6pAP7S+0O76fG+H0SVcDqL27qjgxeyfiqXPY6XXt3Pqb9uqZF+zHr3zPXnj1OTt17lUb1rtqSxBt5HljlfYbpZ/lEYdiv0hxH1TOB8FV7CvvcjX8f2yinAlx/eNmbKybQE6J57rbtXlbbq7Y7TfcYffcer89eMtjdmz1BvUfyzpjxgvVIekJEqvr58S8QoVrC5c8wzcLnnuB9LE/X08dLR1rAkJ4pTusPDU6gux0QfqzXJJmeWnRDQSjwqVCd/8iS999YcP+rz/9qb361nnbrbViSVQEj3LHsHQSs3Ma6Nyu4aCE6c9NELci7/4lHnYndHE9XS7lGUzKYEoYM3sLGkjnRfh8xUX1Mt/wZWmHWROWoHwJRx14D7KnwTZoYXxQHsIHaWRE4iftjHx+JB5gk2POPUG14pHFTb6RqgHSY42VDgMMWiTAUisuAClj2g//IGkaWgs5IciDEeVI/NShwcqXaz3PzFKkP/JTmUmYdDBzybNFLCl3d1kOHNvvPHKT/Rf/wYOel2sBTpx1rTBsfbK903U/nr2L54kjDJOgLADXHuBOeyJlZrFfZhaz8gfJpR/HNBA4DM/cUWchefliRfZBcd3ipvOgfO7HYWTeD1A3VZW8vSlRnVi8iMTWSzTKrcGOvfbmS/bCqZ/bq2efsadffspeO/NaPMaga0ObUXXU/1I2hTiBWnlJJPF+nI9fHfJHC3BiT9pqD0rSy4ycqA1z47faOWr33/GQPXD7w3bb0bvthuO32+riUWuqh/CXVJwsEpfrEisW74TLdV0qVLhUvCfCB3a6fTt37qzfYccGpLytdLgO64PGbB7Snqeb/hz9brp0xsvLK7a0vCQ/uoWq0R4W57e69qVvP29fffwN6/a2dacfz8DRuVPGlC93+l7eGHXHPgjKrj83ble5x+xfmHxOT38hU66LkzyFxQPisjsZDPmmbjSWIWxieejyt36dZCHH3bn8vB+fs8Hu0JdyWZGScr/iTaXBUjA7gKnG+DNuAJ6He0In0IFxu/5LnxO+3sD6kBPSQ68Gi5ESdDKG270YkCLalKTtJW+YmLWLejtS5AgLN4ZBDGLny8Iur3j6l4Mb8aGe+DNw7YoUQWyZ8Xv0tiP2X/2Ne+3240c8T1cTgsjpHPXj+6f+iTLfGoXZPDZ+13nJ0O8kON9Z4KZOpD92kO4Mn8V+90GYTWe2r8Mefrxk0XA3NzU8rA+h4waYF8eizk/lr3rodHlulVsIWoCoEl6ypcEV58Imzus75+2N86/Z8689I+L3op3rvmmvv3naNrb4FjvflNX1oxWp0VKUoSvLHdcsLnA95B0h1BA/OMKPHDETBzGti7qp7OdattBesmNHjovU3WQ3LN9kd9x4j9128i47vshM3sI0adW9Xd0perfhCqMeZlq6cjIXyFeFClcx3jPhA+xVdfb8Odva3NTdtZqyRj067OwMwf7OFhymc/0gkB10Ajd5xbC00mo3bGF+wRaXlqzTqrZxuTi4nmN74cyO/Z9/8ow98fSbTjCs2bL5ub4Gitih37vIspzrdsiaypswn33TIKm/yWAYpgykmELoPB5drvtH/Fwq8/32GnM239L1qzHght5ZXXTikQYEqmY9ESC+joECdMDQeP5osR3P8Dmdkg66et40Jj7v3Wbt4eypP1NSZralm56+Lw9LCuKlH0TOJwQhMUU2SF/Y4wWLkAt9chPX/SP9ib/bmXWQzcNRG/5BHiNPEE4/YjS+xvN6IqWQw1HNji0v2H/6+bvsNz9xUhl7/2fjSZsyPyy4YeStWUDcnR0RPF0fSpClWmbuqDNDkbxL1X0Q0AGifkRZpRtQvrP+mSZ5AIRD5LIe84gIz+HxsgBvY/KccGykSxyWcd9bfq81UF5jbqj6XdvcWRMRPGunzr9qp868Ym+ePWXrm+t+0+XlrYZFc+FaY6fGyyIrZR3lPwt8vGYoDvP1rgM+qgAuFzOI7Lh54uhJu+3Gu+zm1Vvt5OqNIn0rtji/optCtW6S5V+FCh8SvC+EDxV93YFvbG3a5ua29bp7l3f3I5P0RnoFQPoXTFve7GZO580dOfuxHVk94g9RZ0dfYS94VuqJF87ZP/3q8/bsqQ2/2fe99nQ3P6cyTBLHx739DUPvaeMaxIxekDDGw5BjAMVe3DIT8qcenfCQl4CqUp0vZ8iCHvbb67Savt/eHkKocN8Kgqk9oLC+yETfN0hGP3787foMH2/2+tanIoCKGelwFJjxy1ZDXcJAusBQlu0+n3WCjElbaQYj/YKQlTi5lEuKqcPJW5jwmwmT/pwJRM9sGGkw++dxXYdkXa6kITczmPUxueAFlaEPpEudjv2tX77N/s5n74pMvkeQFqDMLwT6BQzkDYLHoyC9bs9n7YjnM3cKK8U5OefUnfZ85vbdIvWQZuZ3v77Z88Aej6hQG2RvxMtfgL5hYXFBPG9XN4u60ekcfJOY6X3okMVaTl0l78/5bWyft7e2XrENEb+1jXWvD7riMgiqnkhuRKM+ALTlhhoiv0RDJG5pcdFWV1dtefGIHZ+/LZ7h9U+gVahQ4X0hfAka7Nmz56w/GHqnzd06HVwmcaGO9XLjYp2u583X4dSBJOnjIWrFWV5a9rv27OgrBLZ7ffvK91+xP/jmS3Zmc2g19qWC8EHDnHgxROrnM3y6H8edBK4QvnieL2ff0oS8+xEXHSVeLNVGPHdrcGDrFZZiWw3JuWwYyCBHBhE/ygx1mamnPgvH8g1pIycZlp8XW21/aQPa5NuyiHjw/BtaiAKoJVmVqTcYlnS3IHw5wwcbk4zPquHUPwgPM3N7Zvrw1y+fuUt9PCfoy7X83O62aVzp4ZutSLhxvWRXdnTOEMGazGiurjQGEqBs6varj5y0v//XH7aFD+heZsQ3TVU/hkPe2h54H8FzXeTR/VRgEHj6C0xcpzh/7JRV+gHshL0fmE0LzLrJE8d8uYsypN0vzHe83gH6BfoD8shMX4W3g5LlNoNKzeLq7LUM6Hrqf17RtNMWQbS4g0C4t0D/0cqRDiiMRlSi+rO2umipG3n6JvqIChU+THhfCR+g81tb27C19XXv4P1uXUlkMrOd6tsb/5WHdwjKlniF+owgLj4Lpc7el2x0N7+40PEPkLO7fbWBs9n6ds/+4Fsv2Z88fsq2/RlODdwqxFqto7IbeGfs5IznoN1FGNdf/gogDFLnMjpi3K2ipVOOZdkgfPh5V42fjM8OKg8t2ZmVm2/yOoYungRdl+y5lCan62UpqCuSxAsSrg05hdX56oeiwuf55i5Lu7yBzJIuZKquc+K8cv7J67WO4lHFnTN8ff+0mu9FBmHRD8JHutxLEM/JGfFHhcQpLkfmAd09IX2hFz+ym3EPmuHzZePixj+XdFM/GRhyohA+2Qejut1/a8v+/t941O67cdnP4d3CZ+2GbHkSb8yyBIshz/7GbFmGZanNv+8L3B0G5Az6LMnLIzJpB/vdl4pMY1aHzxx7vdG11jGXa2OLlI7L0A9gJx46Ms8HIc/rveTzmgdFgMliwk5xlLKJWipQJ1ROtLUEfbB3GhdC6kpkvZrR8TYUEcdFxCpUuB7x3gnfvkaHOjRubW3buXPnJm/vQvxAdn7vtcN+LzioI54Ug7xY4vP84ZR3duxh+C4pG5/GdyqX/csd8xH3Q4rzW337/W+8ZF/5/mnrDnrWaI38k2S7xubWfS/nIGkiX/tm+GaXdPXnA637Sy/9tsfFaMAIexC/OUXy64GfZCF6CzJNHi73eJBxHYuMrmLIyrANy4bIic8eluUenv+D8CHHc5w8w8fXZnHzDV1oG0vR1AdmBwF1xImYjP7cLZ7npJcZPnLKTB5tBJIIKWNQ8tk82SGH3F1M9UAmFQ99iKreRZhk+E2WgYsOwl1fED7X4UkUfcpv6ubIhmhsDM1GuHPK6NA6dvOxXfvPf/sh+9S9N8RJHQKkyxLsoB/PZ21tbzsRylk6z78Mb83y5ZW8KSLefnBNE9nO8EsdgKPXieI/a3+3yPg5gwdwQ+bY3Ji6R7vGjT/5yrRTNu0Ad8pVmEW0KZU4zUCgfKLcpqUXyKu53/9CQB5zUInrajiVRBe3a6SOPVoFNojkYVOqUOH6wPs+w5eg8+bNuvWNdVtf3/JlJ7+7ZyQrnS2DZwzGgczKbEd6tSHzRseeMwC+1LOw4Ms9kAUGkMOcg5fBVXyuh8WaCN+Xvv6C/esnXrOtwVBlIlLMxWUfLogdv7oIFQRL8pwy151zZ6YviFcs0xIYS7mQM0kjq74ZHczcub/rgxjUrCXZjsgfs3t8mYD4NYXF555IEwWlnHWt2D6mPxzaSPZII7p+0vdZQ9n9Ld1mO7Zl0QDBihBVM/PO0msQtSBas7NtuS0Lzwb6hIPcvqyqfOZyK3K+3Kr8+UsXLoPfNJxjvsARhI+bJuzT8DDEh+whU3S4zrSjm2xQanxJRCfAOYyHNlCcW1fb9ve++JD9ykdPcLKOiU6Zoc/MKS+yb7O/nc4N3TyzC6Fjlhs5ZvNRTDniRgdlzhFcrJ5nWMaZxWwY2B+ecUgTJOE6SJ52ihvT8jdno51iIHa+TYri8Xxes3l5vmJRoUKFCpcLHxjhAyhmWWd9fd1nAfq9ssRLWOmoZ7vvgzrpqx3kNQYSiF9823K+M+8DIcSv2eJLHjFrMUturyck4fuKCN/2OxE+vDUmJ+Fj1s/9FWfiVwgfP8ZviFi4ZwgfhE3l3YGctRrWrjN4KzPoVhjfhyUdkMvHEKi+GJnPrCmuXzvXJ72KQ3xMS3aWdPmWLntxQdaomiwWU6tFvQqRCpI1S/j68o8ZviBcfFrNZ99C0uMhR1yWeWFjGZ+lziB9mCB87ubMORIufZNn+hQviBlykLoiX9KY6Ilk1NghedBb9Miu8zkxP2e/+5k77Tc/eatt7XTVXgf+FZ3+oK+yVplJP8QOeB5nZvAwSbCScCUIo3wT+91pxx9E+cd5+nUp5CzdaRIZL2XSnscw2OMGDHJHOdEuFxcWJTV2gofJeJlWhQoVKlyP+EAJX2I4HDrh29zaige4Byz1yDAyFezvaC9Dtt41yOts/mJwKfmfY0kwyB6DDUSGZ4AwTZaBdWzw5liykesAhyJ8PpOngdztGuBLmV0q4SM89TQbc7Yggt1RWTc8jjLj5SqdOrA8jF2evkzP1zSGLLVKJvNAupMZPsVHf1Mei02+tIEH8lxvyUgP8I/HCyyxcvsyS7AuPMMXpAg9yOUMn8/6lfjvSPhwK+mIHzIpH6QO/YSRVvi7TCGJc07yeLsVHZC/ph1pjew3P7pqn75/xXZ0Q0YcyoDtlXzTXNkpBv90loA94uvfAUh/4h0kgz/IdGgr6U6/NCCPALuT+SSD8otrqItJXB1pd7jxajebamt8e5bNjVtO7oibac4i095vr1ChQoXrBZeB8KGezplloL6/zLG9veMzBRA/kk+zH9dCpzubb/KLYWCftecgpKHXmq149s8N5K+ENXiW7BodYz7YGT5kirzqkA/wsrGp8nyrJhPELL7cQdwwsjoodq4Qe+0NhiJGnhazSXGNmOGTqkhHR/z40gYzfC33EImSPNfZVULKXKP0HkD4+LRa7MMXxOtihC9m+HCH3+EIH3bpkayScN3hT36iPYW/5GUJHeHme8JDJ3yuUYSvYavtsX3+I/P2mAwTebN1lzaKO74wEHmI8LheU7cXxwXh6e0Twg9kWumOa/N296wBkHluonBD4PKmivZE22qKtROGez+pjLYYwJ06DwqvUKFChesFl43wJVgi4luXm5tbfow3+6ZbMmTnC/Z3xmA2/EpjNn9gv3s/PIxgnQrPm/lyrwZOSAzPA3b4FJgGKHbpn85UXD3neyGc3+rZl77xohO+Lt/QhMTJf04k1l/O4HeBZ/guRPg4OrnDUAYeR0YWdLc1oC92Gv4hc9z+IoiOCEEGeAlDnMrLl5c0egM+nq/UVe4SlXymEXmJtGWXSEOeC42mP8tHXlDsZ0EdlBlL0K1O/tzLrz2GT7TxHCMbL49geciXMMhXEEC5pY+2gJ2McoQ8Qc7Qq0Pxi/j+DKzCIXMc3d91QcqCqHl+CC95wuYziSKFEFM2jmaz6aHPUIoAW9OOt+bsVz/Sso/d1VE79EieV+JSPlgxYY/wtHME8ZkszjHC9iLOfX/8cGd4ucZ+BUM+iR5ujjmrxzFJHG3IZ87VdpaWFm1xcVEy6Ccuui8Ns+dUoUKFCtcbLsuS7n4wQPBcULfbsy2Weft8B3P6AfS3DwzTQQPMhl/ryHNMOwMYW8FwjswGdubnnRAx8HU60xnBqwe7Tvh+7xsv2J88ccoGvZG1fFasrvPQufHjHCeED3fM1OGfz9dRBPh5HNmDCAfBq1kDi3RwGEt/zT+d1mm7NtfDLJ3HK3Gcp8mTD2/1R0N/WaMmgkAa1L8GpFBhEA2K1/NY4vOyhs8c8vKHUzrJiZTw9oiTslJHqYXKfamPMUOXz/D5TYzCIGDS6rNt/pNsEDlmf2NGzkmZ5Ad+4yMZIkHeSAsr6bHE6qnIePxdJ7J4IBP+MSvIEY9IMb7lq5Zl9VFT10Xl4fRPN1q7TTsh4vz5++bso7ctTAgfiHO6NBCHctyLyAz++3Xi5Non9sflmdi46Zku1XJkBs9n9ySDu9OZ9xk9rqW3H13nChUqVKiwF1eE8CVIGZLnxG9705/vGwyD/DFOxMPsscQU8pHV/e5rCbOD2mz+8cfgl7Mb2DnGjAZbfIz8DUK2hOEhdGYCIYX++SbJEe/yDnaR/3ObXfvSN5+3rzzxhsg7exfKX+wM4qSz0DnoqHHd8ygfZdPtnNss4cMN4YPoeRhHMRTfqgWHzwbu2lKz6c/uNdDtZaUg5cOPkvOfyks1x9/IhfARSJoc+fnLGsh6Xkp++El/Q+nMU64K4FSm4GzIU1yb+MV1DMNXLGIj6p7ShT/5pwYhayJzLivyxswespBCJ3PlGTtZdQyi57N8rpNIpAsxLLOEAiQRP2Qgj3K6rJNC/nH0ONKtHy+O1EaN+KavBPmCyHDcsBs7u/Zr9zfs3pv3Ej6A7sOAYg1MLBMc1H5B+oFpnaXu5zN2XB8IXXyDFuMkT/HQw6weM3z4e12RLI9I+IxfkatQoUKFClNcUcI3C5Z0/Rm/jXWf9fOOXQNZbN4a+3OBqyS77wkHDUacFyYHP8oDcN4RpoETciJ3DnIpH7Md0il3lhPh+LOX2HRQhBwxY7I3ffTM5gl34qC87sfmTt/+6C9etD/83qu2sTUUedI5KK0Gz8n5IJ7ESnnwgXxK8ni54sKET+dKfpXG7hxL/sy8Nf1rGrydG2VSyBslIL1B3ET2dIRiQfi8/ogo+6yf/NlQmWfzPF3yJv2eT0/XrNWoycRebLzBS3iUCDOvMdtGGaHXn7uDoLl7VzcsZl1/hm8oQoV/XMvxMB5ZgIsl4SNOLAtD+LjGZbYOP3enIXeQOdl1xI+cudvDYx5yGgcZyowj5SDKx6zqsC7CJ/uuygI//b9j2ezXH2zYydWO538/0HeYOrAfkcco7/3wa+t1UWVfDHU0/bDnjF7WZ8o446Uss7T+trYuFDdAObsHGcRUqFChQoUprhrCB2Kw0iA9GNjGxobMtjr5mAVkny/CcgC4HrC/6Dm3JA/YGeByoAP4Y+c4LYsgPmw3EfbpQOvxZCBBOTviA6UG09TjA6THDX3MGjKLmDpidu3iZd7tj+1rT5623/v60/b6+b4vnUJR4sWNMrA7GYPAeZZKXshbnPfED3fxQ14hvsUKBI1tWCB8y51mIW1B1pxIlnhB4Dh3qBo/QflwcbEi5D0/uIMByk/hpdy8/PTnp0zZu28hUzoSTHrIvY2U+TEIXbyAIXnSVrpcR8zaTs9n/OTrekNP2F0ew09+6PeZv4luQiKOclEIH27oG348oyc/pedyLiu9skH45kYK13UYjUWYlBjn/8CJmv3aR1si0bHB8LvF/rhRxuQbKkpaQeTSn+vbVD2kXhIXd4anLo7Y8Et4vZDBJ+P4bJ9IOnLYucmhjleoUKFChSmuLOHz3jysCbKTHTwzI2fPrdnO9rYPfpC+Icu91ykgBDnoce6UBYMaxwzLy5VllO6UTRCOX/rPyqebryD4EnGTryTEp69i+bghexBPCB8kkG+gMpjy/BTXABPPUjV0XXbthy9t2u9/41l79awIX6OphERC50bKSNnctsy+MVSTTfdzIpCDeCECuGXCLouICfQzBvRdazdrInxt9yN/oSfjyKCTIim1utYIcuFbjChPyoZkJMjUosdPHVFWhNZKnnfHQ/cH/GfWkDghF1Bs/cfgiOvkRA1R5Z0focwKsv/f2o7Kzq8tcbnmkDqP7XqRdn/9C8JHenGOmP1LuvzFsm3E92MhfEEIQ84XlOU/rvGd65Z/NaSj6/6x25r2uQfbNujHjPKlwsuOchEm10MmrykgGDd1K+rXdDaPpe64QQiiLCUTHURMGddd4hDXX8zhqLiYhq5zPOoQdbQifBUqVKiwF1fVDN+FwLJut9v1t3oxvPBBrmNpbJr9/afig0aFd4QPpjm4qkw5MmDijzsH5yzflHU3S6MaaN86u2N//Pjr9oPT0iei5G/BSrYJ0SjyuTzqb9Qq3OfvGNfFvYLw6eg/+RFPJtKWVWyF2cH5ZsOWlzoT8lYCnRy6Lmd7HOX2HwhduXTMv/CP6Ll1jFz6wx46LoYoCnIKqSrEjHgiWBySrIEotzl/cWR9qxf1NqSDuE3ksId8xp2Qtok7wt2PpGCW+MsPyoYUhA85AHFk9pLjTq0porxmzdGC7ch2sm32qx+Zs/tv5/m9EoEi0MGvVElTpUax+OwpIH3KN29A2MR5lsxx5LoRxjHrDybjY0D6HYiSTuQngDt1zr7UkUSPWUPsvO1eoUKFChWmuOoJH9mbHSiY5eNLADsigGyiOyzLvfnMGyPD/lOaHVRm9VUIZHlRLrN2sL8sExHOwD0UI2jadnfXvv3Ts/aN57Zse8CbrtKlHyTPCZzcbucok8TMyYRUYZK04efcQsyFeB5X8pDItgjfytK8eCZ6iRjUJmcIXa3+oSfjxnJtIQ8EIFKOgLTI7TTs4HMOUEbIBWnBQKYihvTrv5O/Um5xDPIzEKta3+mL8MUNC/7+qUFhSupEunXE7oSu+LufyxFGbkuasqOBGTwFuWfkZ0ZOaWC69abKQkRZZI8tau5cHNtvf7xjx+ZxI4c05RHlFHGLXyFtvgxf9uXDJMnDpB/gSNx0p55LQcSMuOhJchd5IU/hlzN6yMS3cKvPolWoUKHCflwTM3wHgUGTzz/xKSjIXo8ZQBmWfxgqhsO9s3/7cY2e9mXHxQZsQiBH4zkRl+GcPXtq0778xCk7vVX3zZD9ixaiDcglyfMlVdl9Vg0/fn6EDIZSCCKLfE68GNRlJ8wJX6thq4sL4oJl38aSB+KEg7/Q5/aJuxyLH2QK9Yl49i/0uDQR5N5/2rj9uTR0YHc/F9YxhDlO7K41wA3K2nbPl9IJhqiFDmRKHEga8Us87LmMG+lEnvzrH1LgS8fyCMJW4rhMPM+HP7HYdHng28o0lG7f33D+K7c07NceWRZnjucE/brsIVV73X4NdYTcAdcrd84KgzzvdAP8Zt2Xgow1mxfs8c3qmE1M02o2/csayFSoUKFChb24ZgnfLPy5KRlm+ljyZQaQNxchhJBBBoiUeS+Dz/WMd1cNkqowGDdsbWtgf/LDN+0HL+34SwG7/vUQQsuAjV3JsDQLgXN/fgrjkmAYqp10uR9xM4y3a3f9ubPlpXkuuvuBCC+kL+X9V8LK+O863RcH/0resHJMff5/CkrG6026mDFzG+QM32nZ8ZJFOiFRqYz4LOlubFMnVRfxK/6hB724sZcwxY3ZPtdQwnSUv7+Zi32igyOzfZC8MktY/BzKl1qC1eVZq4/s6HzNfvvRZbv7WNtGEqmx3CsSlYRqllwVDY4sI09TBuRLPXv8ityFcFg5QmfzBNmM4wzhk58v51YzexUqVKhwQVwXhG8WnE6Qv5ENhwP/wgKzf70uz07Fw9/+luTMaaedQeVCxZEDU8pgsO93z8bPONcy8rwOhlMV/1wZy6bj4dj+8tW+ffn7r1tfLIIXEkaiYU7wJJ0kjyPMT7GCpFGO7o8+jpRrlJ+L6h9yDf2bbzVscaEj/3LN+BEP+Ynbgzx+6Jesh/PzgHKUIaikGx7u5f/iWoZu4NuWyF6XX87OgdlrDnBGyRR4OPvujWNJV0d/mzbjY4jjbuLxwx0zdDg48savizihkx9y+KdsSZO01QQIdTtw8qlIzdrIVpda9sCNbftrf+UGqw+HNlKZ1jihPNF98Osv/ehGIo8A+3uC9Lr+ksYeyI+XM3JGEaLH83mxfIt7zoke++9Vz+xVqFChwsVx3RG+gzDUoMaLH8wA9vwFkJ6/+JFvwgIfMBklhSQ4OSPIQJPATfhsse13Xwyp+/pAUAonfDq2ZN5Y37U/e/Ite+7MyDa3VM5spKuiYciG6CHpz92pHCgKyJPPEEkmZ+nwp5y83FWu+QIIsmwhwwDPYE+kJJFO4fhDr7uJ40qLPvwizIEHB2T8WIBTYbwVHLp1hn7Na7ph4Cg/uYP+TJHXn/88q8cexiy7+nScCB755TGD7T7Lp0H4Qj5Sns7kQeSKPv4gd6RGOKLy8xc9UC0/J4IeiyN77iGrcPfnF/YRekZDW1mYs1+4dcU+c/9Ru/0Is4RjXaOm8Sm6y4048ylm29HsM4HYIXk5s8db5LHvHn4s5wYhrFChQoUKF8aHgvCBPE2ODNxDkUBm/ngGkKXfePGDLV8YZGpOEJFlkOEI+cM+OyjlcRaEXwwHxbmmwekygyZCwQsBULaX3hrY1546Yz97k82H5cMpK8w/mwaJG4+cTPkef0QvRaaSjdk99+N/uPOtXogWs4UeJoMOYrnTj4U+uTx+YdwtXW4t/yJl4JkLl4soDSWy6Hu5SUr55tr7vn4oReIi15/z3dre8eVb1pKdnFEGiuobKqOnxJPT7RKJo+fSHR5WcuvZctLnLupf+BU1ko24EMUkjq4btywc2WCmURvZvccb9oWHb7R7b16y0bDnW6LE85CXf4Yszo7zUPmoLmRbA5C8XGKG0PGiCHaIXrMZ38+tiF6FChUqHB4fGsJ3IfhAKwMBhOTxebf+QMOjBneWhNkOhkGTsT5n/GLQjXggSV66PzQoIzZ8D1bBoVEfiTzv2hMvde3PfvimvbW9aw0N0g6VT5A3p2dlNi/IEEXoetwdMu5f5NyfBOPP/SBgHo+fjkEAIzz1kKlwI0MCUxR6VexFDmIqwre0IMIHu3TmJTmRjSRRxNuPrBfD8Zxt7uxYn5eGRO5CmohBxOJfpIp/eOmo/DmhVHz3KybksUdukU1SFzLYWeKVv9xO8BTgs4TIq86y1EuJHZ0f2+ceOGqfffCE1Xd7Nqi1XP+cCN+k8C4DZtsNpD/h11xuDIDwBcFrhqxIIG/hxpLu5ctvhQoVKlwPuG4JH6f1ToPCfhncMZsTfrhHIoKQvq3tbZ8F9OUyhbEcnEvCmJSfjTuLdF9vAxXPlcGE6nMNtw/HXWvU6nZ+s25//sQp++5rbPQ7dDLD921VENYQEaIc2Folv8BRg56oaFDnM3VyBBGM8uJ/zsrhBSmIKxEyLl90hF8Ji4PDdU38oUQ6pvGIhCl/InrL8/NKI/0825Jjlo9jxD0I/eGuCF/PZ/qcojpRpI6M/TyJOnkWT4gUg+Ao9yErO0f387jkg6jYi3E9yJEb/PwyeFjEhRxGOPv+NWxoj97Stt/45K128xG+bsFG0GiVEtlzj70PEuQtrxXg6LO8xQ8TM3qxTEv5Q/L8ixztttszboUKFSpUuDR8KGb4cqC5GA4jAxg8eQaQmUDEIYTbOzs6jnzQnD4XiC4GZpaQeT8y6Mn7Wdyp6/06t3cD/3SYMw85dP7jsi/enDXt9bNj+9JfnLZT5zdtIFLTbIj8wEoU2lIUJ11lwE+y5tSHMA6QJIWHFwQQX9kJ1z9K1OWIL8tezkK+dECWw/4wmdQXkDDlJFtd+Vxmhs8TyuVV9OAOfQeDFzN2bVt1Y6AjDwj4d4XRISV+LkqDyzYlb9hDIyUXpA2XwuQf4QrhqEB+OD2+S0ESiYMs5E8h6PWZvXh2j3O942jDfusTt9ov3NKx4XDb39iN/FB27MOHtvcfnFnkFCgvlB/Xq1x3wlmuZSYv/XCzl16rFZ9My+XcChUqVKjw7vGhX9J979BwphJkZhADARzwfGCv50vEuQycXwfRyOUyEENmLAB2BjowXTaOgXH28mBn4OOY9vSflU1d6Y/cQXoxqS+RcROzulJuNg+zmI3r4Va3Z08N7A/+4nl7o9fypUM2Tmbr39ru0M2uyIYv4SqO59WPkDHJuD5mxkJvqkfOZXYlLb/J270TYhEys/BZQ47+v0B+fkAfR/8fn5tbXWhbMzw9v8xQ1pgJc/oS5b4/DTBUOW/sDKwv1Wj3lyFk0BGfZuMTdoRNyz2PELcJefNfhEVZKozAAgia54a4bNHCD16IU6SbcEg3s2VLzYF94aPH7BP332Sd8aau30gEvCkyWLMGcuh6+6lMQBoHnesEJDqDWdmcrU1Qd7y8Zaj/uTxLGjxPyF56uZEy4VnHK1SoUKHCe0NF+C4TIIBDET0f0PVvMBw4qeEtSX9O0B/yD/KHnA+yeOhv8k1WDYx8hzUJEIM6MzksG+IDqQNJyGLQl1sDp880Ki4DKdh/2dOdg2+6Uxf++5GyII8g/SES4rn2vRe27U++/7INakviO8yEyrMhAijZupMoCICfauRXjrCjU3Zf9sVnmkc/Y/257ITMRZqhDB8XcXl3FTm3uh9xQ9TdMqTQ0DmvLLR83z8iQNawQKuQ8C1ODgDxY6+9nvX8Ukgns5jEkd31KH8enaObyVl53fD6wY8A4H5FFmeJEzlJO2KF0I9rNhTh41nCxm7DTnZ27cFbmvbrn7zVFnlkb9T1bx33x3xNV4SLXCneqJDfg4Bezu1C2B+SZRl26lDYqUu5LDtL5nKrlTQpU6FChQoV3j9UhO8DBsULEWNwy0EsBlCNzRrd9/pp0JcsM4CQPsgdbgxuloYhb9jxY2AEPFuIm/hcTf8SRLmsvv2HTL3Gt3HRH0vOSRqDNMjANOQV+XHLRAb9mX+XlSEICuRUBtmaSKXSzXNyPcgpfDhu2k9eOm/fe3bNnn6zb91dntkb+XYr2Dy+p4R8krg0csuXo4eTLv4iERCJ4CnEi3OKcJLGjolycIKYIF+FbOTsIJFSAr2r820nfOjyN2sV6oRPcctH/A4E12x9uy9CRY5CPywOsufLqLKRN0A5Opkr9jiLYpcBXBaQfjid7E3CIYrKE2Eie1yV0e5QeR/ZHcc69ukHTtpDty3Ygp9uoYa6VuiNvPUVQ/rmmggcCpl2Iq9XIq8ddYZizrqDoc7OkjuQhC8JYIUKFSpUeP9REb6rCFyK2YHzYoDgMfpDAWYvIbN4hKWfP8slw7OHDLZOBgt8A2CRRyVafKaDeQ7QAD/0YiBDkDt0YhikGaxTHlkMMSFV/q3Y4a4G9Za9cHrT/vD7r9p3n9+AYjgpySVdIiSxw2D3lxxcL+4oGziBy+jHNi+eX9LDeFz98zIJOy4MzHBi54juCQjL82aGr27LCxC+ILOQNUInS7oeN+TzALD6ki6Eb4Sk0t/VOUpDxNS5IqXMQbicfskeBFBH/6Wfi4VfWPRHXtIPshc6CMOiq24D5a0ufbcvz9lnHlq2R+8+Ym0/B8+Nx+XPi8lPI3SF453h15ZydQUBL3tdmFliF2Qv9s1zYi4/6h8vYPD5syB+zPJVW6tUqFChwuVARfgqXBBZNWYH90tDzmBp4BfhQt9PX92y/+Nf/dieennd6nwhgXkvXmyAjNQhkLxRCmlp2Lg2fbbRt3ORpiAUhQBm/vw/hAY7/5HbS+hiJi/iulREckQcHZnxkk5/S3dh3r8HHDQqtPuMWDmftwEhiQ/EwljS5W1dfoBoPlOnPEH+kNtlBpAj+lyslNXEzjHDw+EET3FyVs8VwfikdzweqiRFLHfrdnKhZb9874p96t4FW+rUxLd5gxri6TFk9F9kHxI65zcB+Dl1PBCT6++ClEO4/VpA8oodEpdEL42/dCHS16iXWT1kZCpUqFChwuVFRfgqfOCghkEv6nPMNM7ZT09t2//39aftR8++KYIiYgeTYaZHhG93bmgt/ebkP1dn8RTyJjIhGzzDjRRyDKpB9ZVbJMiJhwz/JoSPYHc7Mwqy4vFDr4tIxu38yd5SYosifHXlKZ4PlKeEagr32VPPjYtPQDKgP2Jblq4NRhAsxSRf0r0rf5Lg+TonccR2tbI7kUQ2CV/xx1v2pGKQPMycyNPY94okvyJ0Kj/si52m3bjasI/dvWiP3r5sSyo/lpF5Q9pnT4segN5ZN3YvA9INL3fPmuwqIHYuKwSpi6VZ7DFzF8/hMYPHtisQPsIyToUKFSpUuPyoCF+FDxaqXcxkQVTqcxA4numr26nzPfvOz07bd556015+fdNfcoBQSVCMQuSgtmsN3sKVk+f14vNqLhAEBOIjJz6zhn9x9P8hiwU9EKsC/PYTkHA7FfMtZJDy//Lg2cd47o8TCjKZ8adNyKmhb9zt5EzhhLmWMmWXL0dkHOgV1lSBvy//6ohXyvl+erxkofjjocieymQw4nk9lav458mFpj1824I9+pElu2GpZk3lNeYmyWMQ1IOQ5xD/A/vJWSzjhx/5iWXa6ZcwyCIED5MbJfPJM1TMqKlQoUKFClcQFeGr8AHDKY2THmqaUyI+NCuysN4b2L9/6rR9+Vsv27Nv7JjYjLXkz6fXmGqL5UIM5E42J0sy6CEcQiGfNE4YCcMlNUFaSFu/ZB6lus8SmrDOuDH6N7sNCgSTAI839d4Dp2j68xdlkJMJUf0vumZUOnlKJ7mEJO7xK9Hcz5eDVRajgULmbCjSOZqrE8u3XXn4tkX73INH7ebVRaupfEcqjGGNF3REE3cbKg+0cmaBPH+O2CBuE3cxU+IXz2picnYPw0xevnABXAZ5j1OhQoUKFa4mVISvwgeKIEHMysUskxMemZoTkLENxjV7+tSW/atvPWOP//yUbQ5FJlhK1S8Jh5vysgm0JGbqwhAWb4lSmYk19Qd+dHniTolIhoNZO0ALbGvi70wSryBkiQyf+E2CYiYsvqgRcUoWJJNhxVks+HGGiKEujhE37MzwiWRJCl398dg6rYatNnbsMw/dYJ+896TNN6RDXFnFZrvMylFaknMOrbxmfjmmoYzdTybLGzh581m8jBPxkuDljF6EhUyFChUqVLh6URG+CpcJWc2gZE5h3OZ/Igznt0f2+E9ft+89c8Z+/Nq2nd8aWWvcczIBeYEO8cYxZGOuvC2c2mArkLSgLgG3I+JkBPIma4iG34SBJRHCjT2Dwi98+aeULtJUJmEQurD40f+7h2vhLIo7Dh5NcfAP8lcrS8E8AzhU2NhqY7bUqVm/rvPQuS+2anbDctPuvXnRHrxl0e48OW/13aGNag3PPBvHUB71uaZMXW5mBYPM8cKEv/0MJMuzjizN8jJFngJ+s1++CHIXM3xJECtUqFChwrWFivBVuKKg+vGrzfFaR8OePb1tX/q3P7THnztnO6N5a9TGEhpaS0TPZ8AgfbLx1q5/uaIAYhIvWIQ9wUTilNBBcEpYIXyzsmkvQe+Ig5oOXvt9J7N4MvFc3TQu/zOcF0tGI5XGuCYOmG/0BhnkU22Q3M64b3esNuyzD99sj9y1avXaQCJNyTUUt79n5i23zfFn6pQEW/KQLuHxnB3L7JEP7PhzpBxm9cyWUYUKFSpUuDZREb4KVxaqfRA+/s/5Sx1164537Xs/e93+8Dsv2c9efN1q7VUb9sfWtKE1G3XrjURkREagQoA5NackIibxc+sEvnysP4iLrySX9EI+XBGnzM5drElEQm4F+5sPrjgf14jXHpl4ho909CvehHMG/ryezqlWY5NtwptqoJCukXVadTu62LDPP3KDPXJby440mamb9+/1jmtdxZkTOW5LR5QJZI2tUMgCm2ozQ5eEjoR5PpLZ0nz+jnNPU6FChQoVrj9UhK/CFURQo0LXChkT4CziOT25n3pxzb7xly/bE8+dsXPdmnUHI+ObFcwI8kmwWZLidrTJic+EvEhPvEwQZAjsJzazbjUK13MwXHNYZ5DNiH3yEuEnj7LMG8Ruqhfb9DNtkhG548WN4Rw0bs7mFXS0MbZ7b1y0Tzx0k911S9vaJpI2HFqjo1JoSlZkrlXrKM/MysVXK3JTbMgcGx37p/WkMZbEmbmLjbIrVKhQocKHBxXhq3BF4ZWv/IPs5AsYXi1l2H4E8vP8Gzv2lcdftO88+aKtbY9st9YUjxLDQcYlZPTPiQw6ij//WBwlCeig++0DcSKkNIUZYngQitQeBJlLoAsCFy5ioJ//nCPII8CKi82RkWuINS6L6N13y5L94kdvtvtuXbIluflqx5hZukZb8szUmbWaInC+hUw5P53LQcu1B4HwivhVqFChwocDFeGrcGWRtY+lSCcmECd2osMWM1MQtpz2e2NtaP/uhy/Zz15dt1fe2LT1bt+2B4ohksTOc5ggbyJG+q8aLsOza/E8266ME8s9ZAcyFqQsfEgvM3aJmMzYkV9IrA68OOF79ykVvmVMekrbCZenqDNV8HKnbjcf6dj9tx61j9551G4/uWDt+tAlGs2W/vOVuiB0TZ0Xhhcw+NZvrSzNVqhQoUKFCgehInwVrhk4QYKkibxt7/Tt9XM9Eb81+9kr5+zU+R07s9G3te7IBuJa43E3yNu4LurHjxkvkUFfNw491HyXKcQv7JHOxRHyiVl5f8NWP4gfPw+SOCTTrfoX3501a9bNblxt2U2rbbv9xLLdJ6J3y4l5W56vieiJss7xSTTIoU6oUbNWrUlirqfa765ChQoVKlwKKsJX4ZpDED+3ycxZvzew8+s79sypdXv8uTM++7exvWu94ch2hrzjGm+e8vICK8T+Nm8yMdfDv2gGTijd70LNgsCQj5ZT9DiYOeTFE4uXKaTL95hW+JzSbtQattBq2mJjZLccadgj95ywR+690U6sNm2+NWetBjOB0ksW2FSZr1XM6J6mU6FChQoVKlwaKsJX4RoFy7Qsj9ZVi0XoVIupyoPB2Da7A3tzc9veOr9tr57p2ytvdO350+fsrEjhEBlfZ42lXZ+H89VWZuMgktkcLtQsIF0XIF6eBx1rdRE/vhoyZ6vzc3bbySW744Zlu+VE22460bHjq8u2utCwTr1u9WCgHpkfC8GzOwoyXxipXSDNChUqVKhQ4RCoCF+FaxdUXWbu9IMAMmvnz/2JG8Vzf/G/P9y1rV7f+iKDa5sje/XNdXvh7MBGg74Nh8zFuRoZSNVhiFU0mVlJfHA3mnU7ttKxm4/P241HO7bcrtt8s2ntVsPKRysmIE7kEpqHIb9J9iB6+CHBs4zTub4KFSpUqFDhUlERvgrXEZJCAejRwRSJRV62MQmi+P7DZw3fMzvLc7nweVSoUKFChQqHRUX4KlSoUKFChQoVrmuY/f+fIsTKgQRvyg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png;base64,%20iVBORw0KGgoAAAANSUhEUgAAAnwAAAHdCAYAAAHwQpQWAAAAAXNSR0IArs4c6QAAAARnQU1BAACxjwv8YQUAAAAJcEhZcwAADsMAAA7DAcdvqGQAAP+lSURBVHhe7F0FgKZl1T1f5/TMzmwnqWAhKP4KCiIGGBiA2IFiN2JgYVAiYoLdgYUipWKjhIBSy3ZPx9f9n3Of752d3Z3dnd2d2WLu7jtvfG/e5zzn3vukr0bBfiF6DR/0Oj6fzx06AGSfK7BWK/NvEBe88gco5gp8oQDefenpmLmgkYoMuJOmVGqWdJtFe34m5cRknyvwdU/9MjL5AkK+EKqoIMB/VSq1XC3hx3e+r37W1Mn/Lj4dxb41VIQfVR9VUavgkHdfh8aZ8+tn7Fj2qQJf9tiL4Q/7EAlF4PcH4Au5D6gU/SiVyiiVy/jpXe/imUF3wSRKrVrGnec/EQjFjDJ8fvcMHS+XSwhX83jcxffasR3JPlPgK570RVQqJUSiIYQjQQRCfnTOayQKy9i0Io1ysYJioYxKpoYf/ldKnDzRJ9/xgScw8WIIhKOItswEuO2rkYMreeR6VqNcKiKWaMCjP3RT/arxZR8psIKzj70UkXACkVgAESpw5oI2+IJV/lbFxpUpFPMVFPJF5HMlvPaDz8RJL3y0u3Qr0eun0mmkUilkMhkekSHiEyoVoppcRnQFuA4GA2hsbEBLcwP+9f5jEYrGEIwkiPoYou2z+Wwi0DJABeWhTSimB5mAWTzhY39AIJJ0DxtH9okCX3v8l1GsFhGPRxBN+DFncTtCkYBl4xoV2L0mhXy2gHy6iGy2RONSxo/ueBcIEPT29mB4JGNZfHeMdY1GKv3NF8MfoQJjTUh2LYSPCiqO9FAZJIuGNlTLfPamFSjn+Rwux118R/3qbcVfX+894UtmcmmEQgFbwjEqMRZGIhFDPBFGNM4lFiIyw6bUAA2xz1/F/5Y9jAcfehj9A8PkKFnunaf7eNjI/OQNDm3kvAoBX6LxKFVr8EeTCEQbiLYo/OLFUBSBIN9B5+5A9r4CfRWQ8JjRlK38psSR4Twy6YIpLxILMmv5UCzlUCgVDJF+Qi3TW6zfwMlYXzHIjwyHw2hIJm0doNZ1TOttlJgZ4cU8TgX6mK0zIwNID/Yinc0bJ/qDUmCIygvxPak8vmv/335Qv3hb2etZuFat4JwnXUmCDiPZGEGyKYbG1iQamqIIN9SQJ+9tWDmIbCqPQoY8mC4zC1fQvCiKd1z0LLS2taC5scn4bVdEPLmhpx9DXzmdWTeJWihOC5w05JEQUSPaki0zyMsRlAY2oJwiB+aHUM2mmKXzeMJFt9XvtKXsdQSWSdLyUp3roA1gZGQIvf29THA/UeOnctzvkiCtsx0vhGkAmmidS+TBfmza1I2BgQEzFhMRofOwRfN5/zBvTmTJSeczaj4+jCgLRJuIygg5N8tX4nG9h53Ddy449BcLBeRyOSZyfhTZe12BIaa06KtKAsrlskinU+Q0klGlZpa3Wq1a9mtubEQ8Fhs9N0LE9g8MYWg4RSMygpFUGn39g9i4sbt+54mJohspMRJNuP26IsINLfzNj9yQjFSv9EaHnu/FnxWrrFi5GmvWbcC69RuxlutVq9eiu7t37yswXyxQYRU6ySUqRu5GDZUS90tVhOlQx8JxfpQP2Qw5kBFKhcrTN577iafV77ClyKBMnIWkDZ3vFJNMNnFdQaSxDX5a3kKqT6nFLMvEZdYtF4s0NCXmgIg9R4mrZ2kplUrmNu01BeqhDy1dhhUrVnGPWaTqQ4Uv6md2ikfjiAbjVFoBQ4MjyNGgFOhEl6ho5VAhsGCWd1uJx+nLjTEoOxNZXilJXFyplJFMMOamQ1+t0HUZ6Wd2zVOBRboveZ5HZfMFwsee5S7eSmSw9ooCl61YYS6Ix1fJjqgpxcf4t1byIZcpO0d4OEvFyYGmM8t1pcgULzt0BcbRUROz+YwZbfW9iQjDRhqKKhVWo5Lo6NEfjBLxVYysX45aMcfj5Df+zhfj+YzNidjoUc91l4+RCJXX1TVjahW4sXsTHnhwKcmXL1zPZolkHNfc+Fq+fM2UpGgjQwuZGSmZBc7nCuY4FxiBlIo1Iq+I93/1eXatJ/LNZnS0o7Ozo35k4vLoD17P7CqUkR5IJ1UlKukk2tSOcGM7w7pOJFpnEJVFU3KV7ymj4om2EvE4Zs/uMq6eMgUufXi5ZUcpTi6HHnbkEYdh/ty5fIkYDjmmg9xHV4UuSiHLuJeoK+Xp9ZXkyjD6IPqq5EYaYcSaFWbVTHGypnNmz0QzLfLuiBWQFTJUXpYgyzGRclRgEX76nH5GR1KueBfcJtGh/VVX23V6vvzK5uZmKm8mv4d+ImXS/cDBoWFzMSS6tfhp/ry55Cpa1K3knCd9ganMbEI3xc88KkXrZSrkO31DrejDJ35+GrkmylSPkfQZO0ci7uI9ELHpf97/BATo89XowvDhNBDOOPhoVJhyxouhRBPiZ3+bxs2PaCSM1tYWOv5OcZ5MqgIfePBhvoS4zUE+mUhg7tzZtj2u8NyrLvwt/nn9cqJS11GBPKaPoc3Dl256Je/RhJjcmUkWRTi3ve9YopoQtxhchk0cTUXSuGh/3rtvRFNDjGGmc3nGk0lT4P0PPGgKkOiWhyxZZNl2Yhayhof/uwH5LImbEf1Rxy6sH59akbr++6lTURnsRiWoUhwmIpfYCW9HcPGxOOKIo92JO5A9VuDw8DDWb9hU36NpZ2y7ZMmS+t6BIVLAqpWrkKcLozJxfz0XHXH4oe6EHcgOjYhSiM4EPXLHDySH+trJug3rTXl6mI62NDcecMqTKI/kLVxjyKjMy+9RIe9EZHwEMgXgqyL13wz+cNpXGDaqYFJ+ZQXPu+8DCCYqWPXQGuREuDqdt5g/b84OuWJ/F7lbnuh7Dj/skAkVWIyrQB369cJPIxQNwxclj9VvVGMogzzDnEoOR1z3Eqac4zeP7w5U0fdKgR5fa18u10RkGwUqWvjVkksQTYYQjIURiISowHr1IhWY86VRS1dRGirisN+/FI9iSh3ooihJca6nwJaWFnRN0EnfAqOqo731lKutRDiUiCK6pAHJp3Qg+X/taHhqB4LHMm5sICIbgwg1hzGzL0ZWdNl4IpJhdOHJ08/56OiVoymoOHWsKG0Zjz7zlR/iDvlXNWZ2lU6s4S0fuXqbS3ZHpDyJsKRlosqTbKFAuSGZNSMIJIi+ZBjBNjquCQbMRGPOV4YvFkSlgYhMBhAKRPD31/ywnoknJudd8Hl8/pu/4AtXsGBmG04860Ks7+7F81/zMfv9qh/eiJPO+ij+9+AqKuerePfHvoaCYmZ6/S94zcfx7k99GyvX9OJ5536WZ/uQzqT4ARNPwPFExVJCnrfIEO6KjCqwwsTe9MdVCNHjDmiJBxFtj1FpYYxsGkJhKIP8QJroDCIZTCIQiyBIr9x40FoX7FxWrM/gur/dzWf58NnzX405XQkwTMYAY2BJUEVbBEOsgZFHcxxD6QwioSB+89UPoS8tHxH4zfW3IsgPFWZiNFpyO3ZXhHwVoI6VmTNn1rcmJqMcSPDi1ws+g2hrEuG2OCKtUTQe14UCY8KhviF7Wo2xaSwfQq2fsepAAeUBxpMMe075z3u2hPJ2hYpSrvSFeL4P7/rsN3Dp+a8118GJ7sKsqqWmM4QKHddFdKd0ndKL/yzhUOIWKcW2d12WLnuYYaP3bJgLZpHJLsjo2XoJPy/2Me6zJRxEOciQih56w7x2NC5oQ8vCGYgH44whiVBF+Ty/OFLmTSbKRCpOVxma++DLz38d/FbEpRDOU4J+DVJRXJv2tPBZfqc8yWaF1XPAbsjIyAhKxc3ZPxqN7rLyJKNXKNUVE8pl8QdqFuBnczkqiS9Ip9IfDaGhpRHVJE/jMR+Df9VpyELXNt9ml0Sf7gsEsb5vBK9816cxks7h4dWbUKS/6ZAIPPTwRnSPZDCQSumSnQi/YTOgttzeSlQ0rwTynJAF8+faeldlCzfmukPpvrTTcLTFkO+qIXFYF7kwhBIVOauxHeV4AOWhLFJ39KHYn0GOnFjoS+Nxt7yaWcHxmF5KPmFTEy14cvs1+mPlhLM/inldzRhOF3H2856CM09/Kj73lZ/hr3c+hN9e82Gc9/Gr8aUL37BTrJ3z2WfQ4NB3dfmeBryMOW3z8NnXfcOlVl3k8435bBx5OH2+nd18OzIKnQqjCuOeag3FAAmbiZlZ14fsxn6CMIASfT+oLoMmPx/MIRckB9Iyq7lAIZtCsURe5FIoFpEhMQ8ODtbvvHOZ1UJjQuc8QOR/42e32LFnP+NYzKCr9PqPfB2fesdZ/L7twylbTOOci59FAxhHNBxDjOtYOIF4LInu1Ca87NKT6nimIVu52tZSspb5Qt5uKk+y2Yhw9ZvFn0O0LYnqTLoOLTH46bL442F0NsxExV9ApSmIQiaH9P3dqA4UUekvotzNqOT3Z/JOW/JgIh7F7Nk7KMraQgr8wAi/Q1lQH+aMiO75lk9dg8NmzcZbXvu87bbROvviZ1JhjVaQMbt5JgLiSwGgnEZvqo+JQw+CRugLr/wh+noH6lcBjQ0NmD2LVneyFHjPB2/A2j/cD19bCIFmct6hnWhoTiDVPcJPqyBMC10tVJC5r5tZmcrry2P2p09AYknrFvoLBvghs2dOSuHnzuTMz52IZLQJ0RBdn3ASXc1dZoAkFSpt3cA6FMp5pPMpPHHeCTjpqBfZb4rb5+2orHKCMpqFBefHfPpUgoFZOV9GNV+x6sZsOosCSbycJgILRYZx7rdqjtmXcXF0EaOTMcqz+ooZ7XtFeRVGJmEqTsXrWs9sZaIFo0gxS6fyGYS53dUyCwGiOkSl/nPVDURKxd5tMpQn2cJ8rly+HOUcFZilFcyUkV8zwP0SfUL6hkSilDbyMLNviv5XmnwYLPIGzpFVLojHolYqM1HjsafyoW+9CWFVktNwhIMRLm4dJf9Fo3EqldEU35DZjG8pJYYRjzZg0cKJtT6diGyhQIVNh1/3IpRGyG9C2sY8Gbpq2bYqVA6VURssmQKrqQKO/PnZNDB+xOhDzZrVhTlzZtMF2v3IYFdldf8qGh7SjV+tqCIYJOrSpYK1O0yoTV/Jh3w2x3ckJ5IXA1z/5M6r6ldPjowqsFAo2FoV3Ydd90JU6SBXqKz07Ru5bMLIHVzu2YTycB5lKvDYW16FjoZGzJ0zy+o99kVZoHx5tdyyBpT0Rw2NzJ6zGzuR8KlZSA3ZQpbK42/M5qpEumfVnfWrJ0dGFbh67XpbV8kRwWoQj/rli1Gha1emta3S2oLhW22gRL4J4NT/vAsz5s9GWxe5jujbV1Il8uj2858CgIApMuQPGm/7qlQsc0eAx2PxBILRpDn+KtOUi9XX12+NlPr7B62x0O7KqBW+/4GH7IAn7e3t6Ghvo1fBOENncK34IGDuhZ2yz+UVlz0bTVRMnFY4GedCQ1LMFs0iS6lx+oO1SA3r+tdiJDtENDKLF0bwsRd+3a5XVYUQrJLnpqYmfnOrHd8VGUWg51h6S1NzA9c6gX+0Ya80ceXp5ZiHcNV19+O8q/6Bd3/9NlhpniXX5IjC5woXJW0xPYLh/gGrdigzAsnTdQlHIygXyyjmc9YORsVoEXKlezP3zVpXFBzsJgpNgXUQbiG728lF95LyXv7Zv+KMT9+Kv9zXg/5MAesH8njZZ/6KF33KRRqTIaVaATW1pMqkGAHl0dbYgaZkC4+X1IIX2XzWVdJbXbMqxyp4zlFn16/eLEJhS8vutXQYReDW0k+O2FVRqaA6q7zgk7cQE2VGBwFawxDmNMUYIUTo6JKPIkG88KI/ubMZNu6JHDfnqSiXaNQqBYaY9FNrZWs3qSZpuVKOx4so8niR67IUyLc6av5T6lc7EW+2tbXuthHcrgLVWmpXJcAUvuhH99CNCJqiYhHyUJT8wnCwOR7hvp8+mh/UKV788X8yC06QD7YStctTgcCpj3k5CkSbEKa2BBXG5nnG1FJGQ7SRSi1iJD9C5amdH7OyCjzUFL8uKvTo7Owk+prrR3ZdTIHigq1FPLKrUmXy371yENGgj04s/UMibl5LnGQe4nYQ8fqi48FIFTfds65+5cREodnSZcuxpu4x6K2bAgnjQeFLfqEaPqoLRLFM5NEn7Et1c7tEFJbwked/ndfULNRUIyUVYSWTcbvX7sooAsVdYxfJ6jVrbT1RecPlf0co4KfyQkRZgNaQaKPbI2VGqLRoKGjHI4EgjwFf/S0tP1E7EXlo6cNYupSREpUjUaK3tTbjyndciyJRmCvmrCnc6v4V5Nt1WDOwBqsHVpnyClTe/MYFSCaids1cOvwzZ3ZOqN53ZzJ6B7U68iywt2QyW9YX7FjoX2Vp+aRAIZCKa44x25LME1Im96NEn0pMQlSomopJ2er4sj0RmpRVtViTM4o+uq2tDYcduoQx9wzb//67b7LOiaVyzpCXK2dQKHGhJRY/diVa8cFzLmOkNMeuDSn1JklG/UC1GH2QqSzFjRX9PLFK5hqt7h/RqE4z1FpDNIz5zL41Oq+N5D2VNm4YLiBbqiKdLSDNGDuVL+GdLzgKxx3aXr+Hk4HBEXR3u/Y2er7eSYpqJ9mL8LcnGwbX4kPffjOzqQBQtpj4i+f9hCiZuvByVIESNYocr9uAjkmJO4P8Sz73JySjITRqiYeowBjyfPmuZIAIAdYP5ZDKlZHOF5DJVTBMBbYl/Pjim59qdbMrV60xf2zsc6S8zhnt5uju7PkqTqz4KoxA6grTl+2enZqwbPFGhx6yeJQDxy56cdXeP/TwMtvfnsjAuXZ+NTTFRAlyE6rMzsqyLrRiZCWt2If5mDDDIwX8+/Y7cfsddzG06rVqRq+qUSSvNipqKbBT5Ul4yqjyJFOsPMk2b7WjJl0VevlSpMK+jd0bt1Imt02BynaqV/NhuEBvUFUEDD/KpQod3gyyg8MoDqVQ4rac4ATjRBVkFItF4zyt4/E4Wpqbp6Rh5WTLFll4rKhLgtfkYWeiW6hD4Ed+us4MRjzkw9zWmBkNtTlSqYluVaAS1/WnSe41MPciw/ULHxPGzFb5iBFmU9cqQIkQ36UqgX0n280XsnKLFy00DhrbdmQ8McND1BX56Yor1fuxWOU+EVYs1ZAjEnMFuhNUWIXH6c6hzHtVeN0TDulC1wyGYJ7yeFwOrgozDgTZIbGEae7FQY868nDLTjviIUUV0UDYlKdYuHsoi00DaWzqH6EiXVbuSzESoFWuUEFVkqGqf6t0ZTxRQqi5SGfn3qkSmAzZbhbekVhpB62laveLxZL5dOIvP5Xznu8vY8yryENlc0QTldLZGGGUAnQPy9lV34+quTNvf/Y8dCaqVL7zy1Ql0NXVaQg8UGS3FLh9qeGKX92DfzwwyGiD1pfoUsMGKVY4K5AJyvQ381JgJYBLzpxDqynnOoTm5kY0Nu5ay6j9QSZZgRTe7bRP/QFRuS90XYJUnuJPNQeSdS4yK6uZ4JXnHIIwDUVTY9Ks7oEqk6/AunzwG7dh6Ya0lcv57REqTmc8wjj4m+cdi4amBnfiAS5TokC7JblPTnUvwze3DbQ3qDTYhVnYbjuDA0umDIG7LnwNZnHT9AEi+155tQpu/f19uO4bdwikeOLJh+FlbzreGjh5PQOmSlQ6rZ551VpAnpUCUO25ep8JyD5V3roHBvDec74DBi18ZffCPjrgZWqxa3EUV/z4TXZsqqRSSOE/H/4/PlvxulNlNNGAx16oqoadyz5T3p23Lsdl7/k1AtSchjxRD02VNKlTdZl+YZH+ZVNLAl+76Y08e3IRyEfg3xc+HeHCMHxBOuka9kQFD8wF6mCtCqfHX3Sb1SPvSKY2X+xALnnvLxGKBN2gOvEQEi1hzDuEEQe3NciOupOODGbx0H8297ubDBFSHvziKxApZesD6ySRnHU4kjMPRWLWYQiGeSwYxb8uOE4tuHco+wB5NbzkcZcyLAvZ6ERah2M1zJjTSo4DetalUMqr3raEHJ1DDTb2ozveQWSMb6ELRY2pMIRCoWilNhVypcoqFWJ6Yaa1Tggxlp4xA/FoxAYZC0ST8IfjiHfO473DVnOos6ulIvK9q1BW84/cIB5zyf/4+/hWbB8gT+2sg/YxoWgAcw5pwpzFbYglGObFIzbMU4Tb6tQXDmuUIT9G+oSBmpUHrlqzzkqEvCL9FStWY2BwGJlszgaj8HoWCRNSoha1kNXvKpi9471HWx8/FYP4Q2Hm2DhqUSovlyHqGNdHNPAO16EoquFG1Erbr1jf68q76ef3WASiQXNUN6LsGYvHkEhG3fhYiQhiRGSY2VnnKNR703O+hPsfXI7VVFyOChxblOZlHE9hY2Xr/QBVViOPaWgnLQUplqcE/WEEYo1QnwJ/OOqUSOWpE89dH32arqrfYUvZu8pjlvrV1+mSUCEBKTAcwNBABplUgQqMku/CpsBiRQWoeborZbnVZHjVeYxfjaqhRVThpUF4VCKkggZvfCzJFgrMDvKL6ZyQAmr+ENdhZIb6MdzXh1yxhHCiyQyIxgxk9jDlmQujko5xZO9yXq2Klx1zBaLRIBINURsXq7EljobmGFpnJZEv5LB+RS9ymYoNa5fjotE5itkKLvzx8208hPbWVmvtpdfeHhdtLUJqT28PNvzkfJQ23MesmYCPi1/tA5lFa1xkcZPN7Yip60b3SpRzKVSyI1wP4wkX/YOa2hZnexd5fAF9rgvYSNDknhwV1j84YMVeahKn5mdOKfpdiAsa8Xd0dlppjIZ00jBO3d3d9YEUdy66vrOzC/5MH+8R4f352VoU0RCBQliscz4qPDbQs4n7cl34O6+zd+W2cWehYLw72kbS/u41qfBF5MWTzOnHpVIjNmSTkFGlb6cRKKU2jR6ZpLMaIhcJYSq5HurtxeDQiI2FlUqnMZLK2HhUg7S0ExHdV9185Iyri0NQI3DUf4gkW00RalxZpQtTKfM9eFw9UjUm1qrV66yjocbDUq97jYe1jsteVp4fDY1B69BS0kgX5H1VgJdLQhl9vRhdh2ic2VY1bbSetJJq4KgPV2OfrcVZ04k1KRE3RboO4724xQQJR2JUYoROcYXAIg+WCsj1rGFCVpBWotJVcfdm5JFnFuZ5SmQlptYalW2vKW/N2nW0mA/ijLcfY0rTYF16t0iICqN106hJw8MZIimFfIb+WomK4e9qxRG30ulti+tlHNRqYCKiBFh4xof44Uo0KqJctK5pybYZTJkiUhtXoKRBzrgoyrCe9vWlrOHvxpEpV15aLaIeWop0mvxU82PuEa3WmoH2lhY3ZM6wBg8bHkkjl8qjSMUVmYVLPK7R2oTM93/9VFo2aneMiP/UTmWiRkMSaqSiVbZYKXJVgp85QM1ENJyT/LlqMWsD52j0oUopx/ct8y35DvXrPVG7QHVJm1LlPbj0Iayhb2YlJHygUvrQhYtQqBWZylUUcrSo2SIyIzla1RKzChda1zyVqd8V41YrijlFlU5JevF4LII5c2ZZL8ldFY1rVSWn1RhJKIoo5rLgwxBuaEO0dQYirTOpVP1OV4nuS+zVP0TQ80eYZdU6S0NHWdua+uFJlf7+fvP+NUSdRB+uqsfDDjnEGuZc+58LmD0q1l00T+VprKuK9gs1Gg3yYYGWjd6rBrS+5NcvoVGk1eWiEc+amxuskc/uVhw94eK7qSwqhoahJHeECPMzKwdsrKsC/IooylQoOa5cYTTEKEQiix2Lx2m1Z6C93VHFpPt5alwkpHmiD160aEF9z4l+Vcq//PgvWY2bCi8Uf8ojVfs9fotl19dd8HQsfEwTovGEjXvl1fvuiejZK775Vgw+TGddrlGQFp0YkkFQ2Z4G9vbpBZiVW958Pd+rYhTRQB9z6+dPmvIUNqmLgyyRkKZlyWINY7K9Yh09toKzHvt58/eM0fWHildx/QeveT4WHDrTOht6Af7kSQ3/uPBUhPP9qAnBKnSgdbKgT817hboXfxVHHLaESmvaLsonRXnr12+k37W5Ga8qshcuUGnFRMm8hv/dvlqUgoWHzUCySTVr+pSppGRSxMB63PvJZzPCYKjG55mKAhFEXvN9NMeimDt3xx2n91h5xm1jbqFOd3urb9vkiMJ+Px6kG6XU07ZkMalmZ60Zdpy01InzTYkCOlx1YI/K2I40ylpq73dgKU7iQkZThc+Fhlom0gxkXOQ51vHhV4d+lmabt1YRObksyPj5Of873wyCDIMnKsFQG8ADVdav32DDH3ui4eqOPOLw+t72ZVzlLfvBHbjvY7cgEI2QLJkiwqfAp/oFWqEFVz8HwXaXMir+EcQPZHnwwYcMLp7M6Ohg5NJS39u+bJNt1c3+/k/+BZGGGAKMQ4ONjAGTDKS5rrZSga1+rDj3OuR9JbOEB7riJGMVJyxNRHGSLZRHVxW/O+YKhOIBKiyMlqfMQvIpbkyrxPFtiD++HYFEBL7mENY873eYO2/iw3gI3ie+4uO29fSzLsQQwzCJGoa/8YLLzdJKRrOBDjD7HPeS9+NL31UvcEHf+4lXbUm/uy3Llq0whXlLQ+PEexNtobxbT7wawWSIygsj0MAsS0VFNahrIohKiM4ss7EvwTArGrYh65Zd9tf6lTsX8gN+dPlbbDsWKaE5EcY5774MX/7Or2iUwnjWqy7kuoaf/f4veNpLP4j71qxHluGa2jsfung+NN/CKa+6CD/41R/x4ct+yG0lxJ6LpgPyjISUN3f2nPovO5fNymOqptVAJ8aAncoKJKLQHBsaw2CoewDZwRRy/Rn4GsKIBeNUZAArv/jPzUjZmfgY7JecwxyKxnHpNb/A2g19eNpxj0MwFGHiyFmtoTHejGKggq7mFsTN4pVwGc+N0BK2zYhiJJ2Hv8aP5bsxDLD77a54w5J4op7wuyKjBoMhOH57xBcQbQszQI4j1BJH8nFt6FnfDTW6EyqQLyMxFEVZDRf7s8j3ZfDcBzWO1TbUOY4on4lb3Fp/b/zb//Ds/zta+ZB7OqymD7yb1xhI5VGjjjafoXcI6Eo9zyFl4o74lqJr1YDdk93xGEa/Ord+RHUe8BMBGsPKz5RNVfJIziPnzXdLS1OHIdMXpm8UIkIZ5E9McRL3wXxN29a/Zz+lPmKtFGBKkOJ0oB4OWfcBXVd/hlwmu95O2m3FSeTceyJF7o6rNfrl3dc/YG3qbFwqxprpOLOHYk4qUeNXtbU3I7GgwY6pAlqlryrmLwxt9o92WfjtJ7zqo3jfp79GQFawaVMfVqzvx4vfdAn+fud9dspwKk/AlUgPEyCIrU6pbafOX1WYknqmQ0fH7jUsH822937yBqz/xQOItCUR7Iwh31JG46FdyFeL9LajfEArSpo+565+FJhd84Np5HszOPqnL0Ytsrk1veCvcraOjomV8Orhv//THXjO04+xvWeceQGa25rQTtdo41DWum097ZhH4U0vfxZ/Hx9pstjfu+VLuPHuaxHyuTI+fVaZSv/Keb9AY0IFlw4n6UwWa+odGYVcVVsuWbx7Y0ePIm/uC46kAvhyXNK+DNd+pNb3MukLaCsnUCsxOKtUkPPnbeyqoq/IU8vI+sh96qiiTipccvk8BoeGMMRlIvKUM96PNes34Rc3/Z17PqO13hHepxrEsUcusQqYH13/NyrDnb+1KBp4zSXPxp/uvR7JUBOi4TiteZwJHkc8FMPbv3om/vrfW3gfZ1zWrl03mt1rVPvuKk4yxmAQAY+6HIHZIVRaA3SKo/DT6ja2NCEZTKDU7rcxq1IP9KNKg1HqL6Dcq3FbzuBLbPllernZMzsRn1APbNe0S0ymN1EXLbcug48jNdSwqTuFBfPaNqf0GHnFJacSPbTgfEeNljG3aa7SHX6GkKuH1loPymwxg++9+0Y8tFSFGHXF8SHqEbUnvDn6Pmo/rD6wpWIRvgKtHi1rrK3BBrvpHxmgy0LuydP65Ym4fBU1DRpYUtndtpDQNA0TU5xkcx9G9x3O56I6kIiF6K6EsWg7ilOvcNXtSnGxcBQL2xZaQK8KpUgkhsXti8ytioeTeMVlJxPVm++iQow9UZxk8914I3+uiBoVI4VpzCofY1lfRCNDZqkw/UbFaTimHLMA10mFbFvpLplI7rK/tDsitL/68ucgNDrcUpxxdsSWdEnjndJP1XBLjL1VJxGqhXHP6j8bqo84fHKGS94iQZf84aXwZUj+GQZqqv6jMkv08mOtDTZmVUmDfKW5ZKjAQhXzv/tMdyHfSBUj7W1tVFynOzbFonmOwn4N9FUfp0rKCjAqCqh3uqb0idpxJbga8gTpJVx/749x+GEaGn7PEOfJqPI2btpkxFc9LEkFMkumKsjeS37LkduouBqX3F29qKQL8I1UMPeCp/HqiI2MpglBVE/R2rr7AyXsqmTLWQTIcWEuQaJPg3yl1COcLk8sosnwolZ9KWRqCCaV2mk8q8ks0h+909DwsK0P+9RJqPQRXUNVlAcLSN3Rj8wd3Ri+oweVkSLKQ2UEW0LofOp8c0cWLpxvw8rtbfnODVdZjZqUYWNQGeJibqy+RAdyqbThSyOjqY44EktYhc9kyqjyvFIKccmiG8/AkgtPsLGp0Feoj09FQ9JTwZN/dQ6e/oe3YubsmVBP7X0lPbSkbo4QpzyFJlJkpVhGjmZaaFQbF50SbdR7Ml4nQWushaGhERubqq9vwPrUeT7qroq5KuqJ3csbjRVZIzmfDMZopbhmMqoLqIaT2x/kwu++FesH1yEZbXDjUkXc+IER8R6ppCnWhBJ9u+58L1KZIbo9w8jkM/jwC75kAFGPTSFTFlcFujJyu1oXbJoYTo3YTcYuEinO1rbv20XFVbGhL4tzr/o73nzVP/GL29crFJg0edoTT5UKuGi8qTLSg4MolYvQwDVqIFQNmLOIfDZtM2MJhRV1F2AWc2NmKZfxLbmttsxq07yrYtoYO9DzHgtfJs37Pf+TN+Md1/wLg7TcA5kCfnzzUrzos3/CF3/zX53kzt0DOemI51kFeZneQG5kkNsltDW0O0SFfMgV8lQmlVbRiEHEmrJm3UEeKzqicDKR2PWOhKa8epAxCVKFmv2dc+lfrCwuHtIoGGHMaY6is4n7kQD+cl8/3nTVP9zpeyAqQquUqaBKnnRSMcQpBJODns2lqSc1EipZ07RyjW4Xz1E54FhRDovF1F1/Vv3Irokpz2u/u8fCl3/5J/+AGFNeHZg1FlV7Q5T8E0aLWrnzeDTsQ2+qiDX9uz+I4PIVq/Dgg8tB22r9eUsVGjWGaGXV9sv/Y8LZcEoVZmEqV6MBlZi1P3DGFfU7OMXZnG9zZit375aY8jyOGytr1+7aEEqSF37mbwhQYRouKRoOIcptG39KfS6IwhjXGuRLAzy866t/qV81cVm/YaOVw4mj1EjxnaddQhqlW0U3Rf0xshr9p5rnbxr7IE/KGLSeRBoRTVFIoKwxSZmAVK7GddE0iXsipjyNgKisO3ZJpXdl+CRJlSFQgS+pcafUosmP2c1JrjXUr58WTYN3Uanc1uzQmsZ6oty3avVq3Hf/gxgeHqkfoeNB86+h0D/+mquRL6VNWev61hLRK90YVIOr0JvpQaGsGafLuOAFV6GR4WQbv3XevDmT0svclNfaovlpt7S2WlTGP1E+vGdlmvnfzSqgMaaksAQRlmWWivOYkBeRErlWg8IQP/4Vl91av3p8EfqFtByjHL2PRBSjeZAOOcTFpwva5uElT30js2jVJo/XmFMaf6pYyqPAZ+crZXzpzdda2NjV1WXR0GSJKc+JQ9xYUavvsXOu7Ugu+tHdhgZTDN2lGLfVSUXIi0WVjRlKcd9GR+OiuvRcflvnVO+watUaU1qazq73TpqaUb6nisu39sdOO/YMfPd912NW03w6LjIQckeqePmJb8YP3ncjUZawQs/JltHyPK3GVoh4oh9D/OhDluy4jP+0j9+CxkQIjbEQGmJBLGxJIh4NIE8r1xGLIFWsYeNIDsMM1LPZMoazBYxQeb/44Il2/foN6+ntZ0aV5SFNHVMmPM0DL634nGPv9nmgfp+pkFHk6WWTDc7X0Qd4i15AlkuNsQeGtoxCthDeSaPkeh+tupDBAuNgoiTIrKp4XGV/dg5/l3330Y24487/4F//voNZdIOFSupbIcSrwZAKKzWi+ISFNx5VnGQKFScZk21hFb7xhOtds43QBdi0sddaRj28/OFtRoplZGkopcqhrlFayzlVC0+Gm64JbSqD/Eiaa/VspMUkKnUfWc+yuhcwMpCIl2bUh/H1EmN/lNFsO1bUpri7p29CL67Ldd4Fv1iPKJWRpHvSEgugg/6djAZBZwAolWrYNJhBtqhBaiokdSBFgn/309vIf35rJO1xmZrYqsH2/j7azxbI80R9G0TOGnXH0+24aKR4Cn7DUzusZMZ126xpAgW6CBpjqsaAvEIrKH+Ljix/k5lQdUzMH7KG3mog7SlOd2toaNjvFScZF3ljRT+PjKSwqbtnh0U3ZV/ZRjlroCWN0pQqwggwEA8Sja3NDcyWVQwRbtmKRjgrI1Oq4uMvPoTnbBlXu2L8vVMavaeyU+WNJ8VSESkqVNWMZXVx4h1UlvaJnz6EdMmHhDnDPvPmg7QQM5iFNapPz0gRecKvQMWlS35ccuY8x5O8gevf0DjhHj37g+yW8rYvZZxx0V8ZYQARDcxFX0+lvfLp9BSNKaXBCmVALnzRfLpA/I1Kkw+nce3VA/xAkklWHjmPtzvn038wpYUCdE3ko/CYioo0qoRKP2Y2AO970WPojsTQ0uyimwNRJl15Et3yjE/dbBPfWZmklEfbVGWo9MZTluDEx86lQRi/M9yBJFOiPCcqEvJjJF10fYJ5pI3cxydy68BE2tYyhco7UEXqkAdwYPHvgSiPaPCptYhiyfe9/AfY+GAvqblMytZcTqry0I/8VSTDXVG3PxrGeRc+HU8+9VG87sBnHzUUU2QtF379b7+A4aW3oZwZIM3SEYomEWubhfnnfBY+DXRk0c24YdVuyyMSfPrgf9+wDF/40A10sFJ0rCLmWMlx0lA4WluDNy1Vqr1KJuRFLs5SJ9MSlhwxDx///hlMlMltizC1oi9npqmV0HPr97HxxitRqDqP3A1Jpu92Z0qEDLWCrNFX0vhyiRlL8Kj3/MRmT3ENn/dMHmHgY8Den8PrT7oK/pCG7alBg1YFghr4gOCjPi0huNG1IGmOq/71rEob8IRBG+6C4ZINsUEsnvKyI/G6953CaxQV8BH7IyGq6EbvxW+4+9PPQ3G421Um6Zv9IbeWLqyvSFyVHsb0pVwGKOQIvIrNJK0hQZQRfTQZx3zun7xOANx9NnzEgE8f+bXP/hp/+slSKtkN+KUOig58WtdZjwnRNa8FVb9Mko+GqYS+1VloqjERX0XAKzHsFBvYMSKSMf0Pb3u3AVWtsyZbBHxrwKR/xk4+q69RRvGGCtW7byvujXw8N736PvzvS69GSOeFIvxegi6gkZNCiLR28hsim91c+hrKg8Z6NQKzkkO+dwOfVWYcVLJMWKtmEDvkqTjy9Veabncnzz1iwPfPmx7GFz7wK4JO88rTp1EBTzCIUDiI9tkNNgpdjb6eCEy1nZaWVA3hhb71OVRLKtsl+xVVxUNIEnia2aJSpqfIbQ1A+a0/v809bDsitlTNg4aUUbWNV7PhJYHWOseZf7/ta9G+J14Rq3dM53nHJN51Eg0SosHbKndfi9Id3+eHRWADtQXCXHOb5wab2hCONvKG+ma5FEXkM8M29lkgnLTMpe5bKqYo9K6hDkoEoIah0QxrVUSbu/CY839lGWNX5REBvkI2h1f+35WW2zWGpFgvpMnIuGjMyM55TTxGziITqO7PYxcmHxOyip4NaWi6FAOdlgKBqEkWCwSLqrKKNEllH446djZe+4mTbBLaXFFDfDlQ7DMV8xuKq29H6eZL1OiCyCS1UQc++XcEYY3bDZ2LCLKYZTjN+FRM9RNGBDAZNRhrICZ5HQFo4Otfz0yY57eWuBR4rMj9Etqf+EIsOOOD9YdOXCY3fNnvRGajhgvf/FOmA00MTayfJtarYBbrBbmkBkpID1eRTZWRS5eRSMQQrY/LqSF2E/W1RoyNEKwy1eqPo9436k1tIOX2f/6xCn0DfRjJpowV9ezxgOeB21u2PscLfrxlrIw9Nt7vY0X3Ld/CaJUuhQ3lYW2SBTyyvNiPrFiiXjQmaI7vm1f/EuaXYFRz57oloEEIufi1Jltq7SdwbVvdPwnOntt+ZuNOqXnxrshBznyqXA/hrGM+z0SqWXMSdczWuM1hrsPRsDGfQBWKuVFzw9EAWjsbqWABB8hlCtiwuteGI1aXBfUY13BURTKfLFC1SBiSFUgCxnRPOG0xnnPWo/nczWodCxJVtaqRlOa5VPcMzVSj9jUC3ERFSab+gdYHMEeW5WLTDNGUywTrSRWa0crDf0T+L1ehpmZ3BragsR38DDZsrFT6eQouCEIfj1Vtm8Dn/f000c2ds8xfVHSv8bdKZD61zNWk/NWyxuni87gWG0ZaF+DR7/shnzzxtkIHNfgIHzOL5xz3RepYPUfp49XBF4kKgG4dIauFoxotSY2vSuiY2cS0UQ9Zujf053rWDhrYyvT3NMuP+X00tRqITeBTHX+FxxSUdDBYufTaVyEoE0fx/DGpWYtAtitA213Rs/776eciP9JN5uO7mMmVr6eF38oAQwNpCpja9/E3AyKZMNLQzOP8jZnKT7DFmDmKQ338PoKNgDPQleQHu32Br1LK4okX38Pr6y8wATnofb4KA4WXP1n+nvpO1sFHXy+k9g5cNORqIKxWzvUImL93zWmjeaEWiRu1H+teN2Q+Hv1s6zfqq8rJ96GcE9toqjyNCCgmrKJrcRPectkpNlCCm4bKBQBiPgHR9vle8rE08JxYT00BJrN1oe4vDNz9meehMtJnJlajp/ID1Y2V70LzK9CpmEUjRmvN33Qs2T4XmsTXVxWrkeVzKRRHehjQM7jgPRz4BDb+XhTrEYQFrsmAiy/4G/XDbX6nl+ls4D2VIjCYkQ703UoLNbg5qH0+MV9AAQYzvcBi0SaZyyJNKiyfowJVnEDmKmssqAoXMllJwUSO/lzFhzijvpbGFjQmG5DUMOHWQon3EuCUCPJ16JCrI4iCk6ecvohmKYNCUX0fdE+VB5IduR7d56J2d2qsmE6nMTAwZMcmW9TvTD6p2EgUo2KgaDSOmMZZpu/mam/4O9/PF4wi1thhwQQqNKmM7LOD3SgwAJF+FAVnRvieFmDlqS9+t7op8L1VbU+vBsO9G62To8YLTPG7tKjNjgbu1+Cy2tcwAYODw9i0iYB2r3lwiZhGDSrXrVtvsxwsPJpKZSJIoUpk5UqV1WlkXelaIGO+RJRRn/q6xcJx6xCto9l0HkNU1shIlkDJIpvJ2wCy6v9hZX5MGLWpk6OuMrUjj1MrsImpVUwgxovFVO42eeWDwpTYb9ZJryew9HJWMMf/yiQuE+i5iWTS2hMFY3FEua0IViCr5TPI9qxErZijfkpcNEiu/N0i9THIc8iIPJc34nPcvUPNndzanIHG+rljRceUPkqHg8rsDg4Ooq9/0IA3VgSiT575W9o6Kkfml+ZWg+sqcg3R3AQ1PhmjX1fo7ENTZ8Jys1hRLYgH1w0zx8v/E1hpXsWS9Pe0X1OBM9cysU86dQme9aqjtqt4z/zqFyW+gg+1h9LcK1Ml/z7/ifxkmVl+JzOVlfPVo1eZW3+sAcFEEzOTgONDMZ9FMTNsGVSto8WMAqyfiyKtGn1A6+9JIGrMbo2wrPLPzld+E9VQmIGO83XHivfd3LC1AjvNLXhAg08K2rSp22je+wrvc7zEd2uauZEgPnPutUwEAk0JYZGm8wMD8vXo9/GO0j9mzG3jfRyACS/0rxlmUMFt/pHZsYJ+AZAJpm0d61jciPMueoYV1FrC1Z8/VsSHGlpCU62oeXs0KhM+dSJNjPz3Rjz4vQ+7WpyQwKd5alRUQmYP+BHrmEvz6yYjLxYLyNHU2oUmApwonQDkMb9Gmq4zqXxAgS/IY75DTkHsBE2JxQh688VbiLShHtDRaIzf7hpYH3Dg0yAxGzZutK5E24salfDKWTM62qzjrT5QPomG8njlU64yBlSxi9XpkumsXpNraUhFYV3zCD4flU5Rv9S+NSMiAFuc2XYsKH8HpQoWPKEVr3zfiYwgGclupXyZU40mESbgksm4Odp7S+y7UULP33+O5b+5wmY8tfI6FTQHxHx+RFpnG/hsLiBmNfUTkRl1cBFL1wHIJd+7zCnBGJEsRvYLzjwSked9jN7ktplN6aDMrcmW1flZYzAIbqPEcCCAT37HmnXrzIl3XjJXYxhO29YWmh84e9bM0eNbi3wV1WK8+JhLEayJ+aReLozGrPzVIjL6MQxVfRotiI+o+ioI1EL1oEJpIF+RC8FXqwZx9vsfg0OOmUPQ8R5MTDVQ0FoKV9GOyvP2+WTxBM7wQ3/Bg99+H/XEN1UZX70oKNg212qjq9SXZs0Rm3uaE/sr00on+u58nwZ3ZMTO+ynbl2Y8Cm2nXYgqv1e9v6Rzfb+sSjQatu/W92+XJPZX8KlOUYDLZd0UPeO9pj6yc8zc7BMXusZ5H847/ctI9Wu2HaKKGpeSVCygJ6nSXj6f8r7caim/JtDZa1Tw0rc/GY89ac7oABwyIxpdT82zxwP+/iE1/OcTp9hcUvpe1f2qUJlorK/lMrjAzHKet8jEEnAqcA7Q5yvTZM943ffhow+p3sLyX51J1feTWSf4/fsd+DQflXw4r5zIE72mA4ffuse0TeKATcN9Q7j0A9dj9X3qG6WxJckMda1opAOfv4pkexQvOe94PPb4BQgSYAn6a/5JjFD3rlSx/q8/Qs8NX7QaG2sVw6/WnF0ugvWkiiD9ugKDCBpq+Jtmw//sDyIeTGDREYcb6PZE9gvw5QtFrF+/3kaUUa7RotfyXk2Aa2pswMyZUzkmnZ6lHOutx4qOkfWUAO4AZX9lt4mIl+TuG2rFPDbdewtya+5FemSEbo5Gx+A58VaEDz0ZaOoiCBloMF0YaqC9rcnGjt9T2afg27ipB8PDw+OaVIlofO6cWWbWpmXqxGlfWauGpctWW62Qjmq4AnHi2GwmYjj8sMkZ+HH3wUerWLMGlwFsumEp1vziPmRWDyJySCsOecux6Dhilo2sFNHtx/gAMqeafy6fL4wLOjG/BpDUMi17V9S+UFMIb0+UXq1tzeiaMTndqScMPpV3aUzcTHcKtx5/tbraoBIqI+xTiwhnKj2Rc843RVmFkuUAYm0xnPiPN2L96g0oqGR8zLizEl2rIom5c2YzQtr1qeSmZXJk2fLlVk89nsj1kQXak5Gpt5adg0/lC6SjDTevxl3nft9aO6gzroaaVcF5jT6n2smpIaL+yV3lTQk6XqdqQrJjRQWTxJyaHC388XMRJsAqvhICNTeeukauGQveadm7Igj09Pbb0CjjpYN+V3ChsawmU7YLPuIGQUWcjPR+M/dy+GNkPoXR1vghhGqXH8mFbS4CDRJ89UJZiTqYqLyoSCc190CfA2GBXGnjjuiWATz+unMwe3GXCHKsVZ400cwGVkCKCJ+hYgT+VzGhhiZSWz1znfkx9a+vKNPwRWvMaAGvM4MuV5d3/lbmPerl0PVrisxAYZ6rHV2t0v26qBBWOVOb/Hn0+2qyFwEqnQf4g/1j5vRLqftQVGetEefGq1/Wq6qa7YjDj6gfmTzZ0v6NEcILxZEirlt4KXxJplcigmA8hEgyimBDGMm2RoS5r2NBtYeLRbgfgT8cQJEJVhEjkiGRIFMmQwjwGn9DCP54gODz4V/PuMZMtzmPkyyECv5970p8+qs3YCAjv1RVQiWc/PqPYfnabtzy17tx+Td+j7/dsxIbeofw6g98Ab+86e94/rmX4ms/vAlf+f5vce5HvmbA+8gVP8Yr3nUZrvrmr3H5Nb/AwGAKZ73zUqzalKoDD3jaSz5sLWXOeOtFWLNxAC9922fx8KoN+NHv/owz336JnfOZr/4Eb/n41TQkNbzhw1/By951OfGpAo5RyO4T0Xtr1D6RyHii6ZwOP2zn08ntjmwXfMqxv3/M5xGIBhGKRrgmyAikQJK5nWCKtCcRIOBCiSBKQwUUu3MY6B7EUN8g8gNp5LjkBzIIxMkIcbJGzE3jFA3EuR1EJB7D7xdfimq9xmIyRUHQBZf9FH196/CWC7/MA2KyIH565bvxvs9+HSWC/3d/vg0fufhbmNXeiFXrunHcow5FV2sbzjv7OfjZ7/+N5WvWWYuVP91+L85+wck4/VnH4xc33YVYQwQbNo1g/sw2PO2VH8d7P/kVVGkdSpUqUhnCnBagJ13AFwjgJDPl4IDGrqwQ8P/D/Wto1gi4dT19aGt21WxuUOZ9I6oxsgCD7zCeuZWPd9ihS8b9bTJkHPCpPKuGXy26CEECzx/hojUXAVHA0URr4WYCz/bDKAQKSEdp02JMdoIUBJwmIvJrMBYyYzLciIQ/bg0a/bze7hUhA4Z9WP3l2+2psnCTJbqXr1LD5R9+G3o2DNkX+QiKM95+KfqGc3jSYxfj/Ne/GHNmNhoQ1TTqoq/9HEccNhOvff+X0cjvU8tkqypT+B2QWaXfw0R4kABSVduvbvo3/vydj+GSD70WobIPLzz3k3j9mU/DT375T5taYaC3D9f/435kCeCeoayNXOvTvBt8uwzvvWpjr72rpu/aF5LOZ7BixSorfZDnNXaRqHpwsn28rWUbn09KVuDwm0WfMWYLiO1kWglCTX8Y1ER1Gg74qBaUfBUUGExk+4cQb2q047pZjRFTZmAYyTLPz4RQ0cQmVLxG6K6kuVYjzmyJa/qFqSyev+ZD26fgKZEaHlqxFocumklY8vvsmBJhfAY42ERsp34f2/tWDfOn8cKmWsZN84HbNohzLbhQFZJNoaZtBhY+HvdH/My9OQOeeoE1zulAsCUOfx2ogYYg5h2xCE2HdpHtyB5hXqdF96rfU1NeaDsgdrQGA5Pv+21ffDhs0Tz+dcA75/2fx9PO/DDKZMFv/+wmdwpzUZX/3Kbj5at//EcyFX9w/22pyp+089w5Vsxkv+ypbH6Ck/Huu2vPUePZh5etsPK8scDz+Mczs3sDeJJxmK+C29/+M3TfsJY+XpBMF7UpOYMyl2TCanMVhVAF0XmtpGb6UgwqNHFiLpN1BcTt7QRk0CJbdbQuDtAfXJlChUxXyZS5zqNExqtmiyjbUsYJ/3gTfDTFFg0ShFa5bW/lFKS57lVxrUrrqZAnv+yD+MDrT8MLnvlkvOjcz+LiC17FoOAavPi5x+C6m+9gpF7AVz79Nrz949/AeS8/Fb3pEdxAs9vZ2YxnHP8E/OQ3f8TKTUP46effjr/dtRRnPfcpTNxtI8cJC7+96qvhtvv/iJ/987tY372KAQH1Q3VUa0VEfQk8/2kvx3Oe8CLEwhObP2xocMjG9RwProKAmnqpNsmBfe/YoW2fUgug42lH1l+yXsfK3KxXyoQz9GFUSFxDduMg0pv6kesdRpaBhp8EMCPagvCgIZoLL+B1fvqBahGhqppysIQSgVsOFFEKFlFRy2Ka7p6eDejZtN4ahnZ396K3d8Dmr+nr0zw2/fy9D+vXb8QaBgGbNm1Cod7Tf7KkuSGJk558NF781k8jQtdiyfxZaIsGcN5LT0U1UEJTUwJL5nUhymP33rcarzn96XjGiY/H8o3deMFJx1BXfnz43BfhjRd8FWc/72m7DbxMMY23XHUWzr7sJLzisufg67+/HEOpfiQTTUjEkkhEk2iItZgL9Nvbfow3X/lSvPyyk3HOpafiljt/zzt4LLlZ1P7wwYeWMUjqHhd4Kl4R282d45qi7S3gScZhPn5CvoTfPfoy8/lUlIKkH+VGvmiML8YPB5lOwYImAJZJ1VSwnfEO3k1g5XldIQKETFcsoFykg71skH4f/bxcmYxH9rN1CbU0WS5dxKNufCnK9LdUBLcj0atG6VeqUeJkDsCvr+4ZTNnY0WrpWywVEFYHm1oJ/cMFtDfHeUoF2XzFOhQNjKTQ2tSAux94GI854hCc+Z5L8d1L3o2z3noxfvHl8+v33BWp4szPPoMWI86YvEJAMFijTyIzqEaatC0M2hosbZh9kS/kVCLJy5yVUHdPmdQSieHjr7gCi7qONndCmTWTzZrethYVrXTMaENbixssfF/I+AEHo7/rOi9CoD1G4IVoanmMud5H8PnCXHNpWEi/gD6gTGxwuEKTG2QAQmAxkYJtMWtwqbbZ6suaXT5IM6xueFw04yLNbS1TRTBVgn9hI+ZdeTIVLLO7bc7V68k/kQFWYqg1cMcktKjYL4S6uvr6K/Hn+36LQFCTEgagSQk135787DkNM7lm5qcIgBJXPu0sS7qUwkBmACWyW5n+txrLaqaMOKJ4z3MvJaSlty2Bp2s1zcC8OROfL3+qZBvweVIYzOD3T/wi/I1+1OI+K1IBgwexn4+ASy5uo4UOIBIN2dgkGKlYVVqNTnu8q5FrbltT8yqyD/czAmY0maf5zjHyVbfELPczPhx544scULcjHujUMlZztKhl7AEv+lx+2MU/OR/3rb2bgZya2ocRIuuGFdD5gpiRbEOUTKiMp4LedIlsRx+6IZFEgAhUQ1cVk/RnBpEqp1EraRbjAs/hQiCqgewFz/86ycD50XKB4kzDhQuntvhkV2S7Br5Kpmt7w+NRyzGXcZEp1rD8Ak5FxSaaVLdAI5ApUFmKXP2o0ESFmxMo1wFW0fgfm7Lcps+XdUFGjWa3StarMeg47KaXEnjjV2RL6apP1CyfM2d2cpl5cACPUqOF+NeDf8Y9a/4j+2eDU2omqUhQQ2mErQtnIpKw7psRjZkXCtBnJggjYWTLOUQ0UbB+C4XRmmxGsEprVC5zTZPt99ksguqMdtVvPwh/1Y8YM+6jjjx8vwKeZFzmU4564OGH6YP5kF6Twrq33UzGY1aN+uGnn1cjCWqosYbD2umQO6DwT/1qy9R2D00pm1szjKrqdUtiPuZWgq5CBnzUH19GQKt4Qm3/yaZSLhNCEa1Al0zEdmEm6ANPzrr0WQirYxEBJ+DZlLYElPqihHgsZs3z6ffRBKvfCbVn1+lvW6TR3JtcLotMPoWNg5vIbm4SvqI6clP3JfqBRa4vOOsSHDnnsXbt/ibb+nzcfejhpWSk+gFyY4iU/cDzfkw2DDP3abAZml8qSWBUr6+quiA2EJE8VmOWK6UKCBVVcyCfj2pj0KEgOcB1+PFNWPCpk/hgH4Gmqb5pbmjGBTiBzUYGPchlec8D+Pj33k6gxQg4Mh79uiB9PjFZKKDJqUMGSM2jrPmTIzLF1HmQFiZKnWWHUyiVGWTQvG4a3GiA0zzzZSpZM0VWfFyYcJozQdOpf/ktP6s/ef+SbcC3br3mnUo5NhsrBJKPAcbyV/wWhaE8QurupciXIapKFtQZxSiPd1PUqsLWQNlnzjCKQPOT5+LQy08g2BoQJ9DUlOqRKh/+1nlYPbDKABYh0EIEnhhQQ1i4GdHJggRehPtiwSiXRppfTaWsqj2BLl8uoGdokzVXE/AEN40hLUuk+Q4LBKfmdS0U8/jB+2+pP3n/ki3AV6bfoBLwHYmbDlStlEsY+McGPPSZGzH4QD/89OtqQaKPtws3RJB8bCse/6nTrdmVQ+W0ePKx774VK/qWE3hRAssNX6btUNiBT8wXJfAEzkI6g0CFvm+yxayNEqtEP1nDlmm66sFULy0PfTz6kflikYDL2UylRQJPjFgoZ3DJ2T+yERUkSm7dw8iF21qr2EX3VkG+JrnT8B17Q7YAn5q3K3ftSObOm4NkXDMCit74ATTL9jGKWJnrXAMwHXNN7F21k9aTI/Yst2lFqoqY9AWOqLlhz5eH5MVSVPB+Bv7P/PT9jHLvIfAUOJD5aGrDBFo4rDnqIvDJPy6WLZBzpldtBZ1fLL+utXFzO0qNn7JuYC0DDIGtzIg3Z2tNh1tQ5Evf72MvvJrXjyrJACjZWisCoPraatSsvdHXeAvwLV22zFob70gWH7KIJoHmdp9JBTfdtRG/uG0t+mj+S7UqAlad4iCmqQuYcvAxQnz0nGa88TlHYHbrrk8VPpUyMNyNd3ztVWQ6BRkysSF+gyLWmkWqQYTR1THHfDwtg+khCzgEOAVkqumQz6zxkTXj98bh9Uw3V8RS4rEiFw3iWKzk0Z7owLknf7L+5B2Lgh0VZ7W17Z35tEbBp9V4E8RuLZq6vLEhWd+beqm/HP7LqPmj3/4Pc2eZWZQBConNRhqgksbqiR/E08UQNSaOTAz9ICbEvNYkrnjzU+x+U6/Wnct5V52BTCFLoNHk8TsCvpBl6oCPkS+ZbmbzbH5ryMr8sqU0X5rwox9dYWZrShAc/BDVbsgHXD+0joFG3RQbIAlCA2IR5592Ke+74/SSDhXwNTBdW1tb6kenXkbBp/B8IuBToLBwwbypzxk0LzaGCP3Q0z77DwbWFSaMcEdFyeQowQRA/pvVFNsCUCWy98ZMziJ2D4RaqhUfFrQCl73paQbcvQVDqdjTlyYRXt/TjXS2F1fc8DGE+Q0Bv1rX8HtUvMLzggTh3I7FZnYlAf7rS3XbtroEtDe1G+g07FuV/9YNrLMgRCxobCizy3Mfv+DJOPXol/LOnguyWfQ+eiMxaTweRVsrFTPVabqVbMF8Gsuuvrtd0e9qZKicMtWypjeHt3/tH0wMJYiPOZgmiabB5rE08PnREVfNANnDcaS9nwpYe7IqfqiRAQQ6N5yZJgw1NuQ5137wBH791LsPGgSyp7ffBoHcWrfdw2vwtT9/xhp2WXELfT4Bj1kL0UAMbcl2ZjjLYVtkdt1HTbtUc7FxcAOBViQYNTyvq+fVKAQLmhbjFc94J0+WG7IZ/PLrtKjAvqEhYeDbV7KFz7d69RpkcztvMaLPOPzwQ/nXc/knV5insWIgg/d+6Z90xOkBESM2eDZBZ2ODCGwEYoJKbEmEzWxYrmViKLwoVqoYSOeZEIoMaaqYMBowW6OCqg9TqVhlROnHj99/gvOl7Iv2XKRKJfL69RtsJE7Xtm/zcU/V3raiSg1s9MrPPRMRBnH8QgYRCtNcgKHRrVob2hAPx63aclR8FfRnBtx0C/wmmWJ+NbIMPiq1IF5+/Lk4rPNoe44K8FU96cZScVWU2+uvsbdlC/CpM8mKlRqJaOeiDxADTtWHnP7xm4wNwmH5I2Q9A5+fDroAqIShuW2MkRkCjOqKiDNKLPvd6EmazbcvnSPofMZ8xZIq3jXDL/0gIrKgnnU89phF7fjQy47mPfYMfOvWrbMh26RKFVdJJy7h3X09FWsMZg3d1tU1Yyu9lXHdv36Kn976TWj4Mr2PBSBcy//bOoPoftbmUeV6YjxlOl8Z85oOwZue9QkbZlm60rP25/LULcAn2bBRQ1gM1fe2L7pMylEjxDmzvbZgey56mfdcfTtW9YwY6KJktxCjCyuSIAPK9GpsvZkGPOcDDhfK6CCLqFO7ZkomrtCfLRKE8oGqBKdAJxbULPEaRdStFdn//EMnuQdPULK5HHp7epHNE2zGbA4UHtA80b5GO03SvLW0tBjz7FR4v3QhjQ9+63XoywySARWMCHZb3lsim2MNBhiIvOnU83HsYf9n1mEqLNFUyTbgk6xaswa57JZTM21PpGS1sFBTp/lz59WP7pmc/olbyBICnOo+6f9wLVMr86tiidYkzYd601HPadpRjRzfxn1FgKqAF7D60gQf2aFUIvgIOplaDf2qYCRflPkVKGt4wZPm4ZXPWFx/8paifg6bunuNzbSIZbYGmSdiMjFNI/0oZUj5VXsqFqsTkFUFX/VkkPVVcCLf8ECXccEnGST7bdjQbf6UTtme0rcW+RcaEVQNPndXTvvkLYgRcBGxHM1ulKwnEIbJcgkisINAV81emYkjsOl4eyxsDFEg4PIEWn+mSBDSFSfYCgKgTK1GmhfobFuz7oA+ow9fOe949Pb2YiSVGQWZpxZ9txZ9l0S/STSqaSQcQUd7q9UKTMuuy3bB5wygD6tXr7Xh7HXaroDQEyWayo/a2tvNV9u5VHH6J/+EaJ3xggyqPfDJ/M5pFPDojnM/R/+Np5gf2M6oV7UbCjZyYj71D1GTLi5FsqPGIMnlyYa0v3mC0fmD6uUZxBtPoEM/Rg1u2y1y2KUHEVk8nkArTehsuhm7qodp2VZ2AL4tZd36jVZGtatKH3t7Xat97x7ygyxqVfOpaAxhhv0qcH3RRX8y/yWi4IJAU59XNT9qijP6i6vFr4oM6A8RaNawgWY/QPNU5m1VBKHGqfL3+kZyxnACmUBp5X22Tf+Pa1XHH9URwcmP3rIGRO+o+2vQogRNqUyq7qt1jA58U1PDNNtNgkwYfJ6oKc+mjZssupPs4uU7FY3/e/Uta7BqkMAjmKxsj+SjwawbowRgImr7IlEVReh8m+Gm7h8RX2Yate4n+GRiKxUfI0JXxqc2vgpIVORSIVNe8OxGizBVlynA62vGZhBPtKfMorKxVhXITsseyy6Db2vJ5fLo7WP0l9V4e1v6Srt1a6ZykIB6749X0+djoGEgUw9N+nZcu3ZtKoLQM7gv8PG57TTHVZpIvYNYbSCVJwMKhAQcQaZhOVTuZ0UuWrhz3KI4Tj+2a4fxoUAn10FlciojU1AxLZMjewy+8US3VKQ4NJwyB94NBEkg0BQKlALF1mP6bS2DKeCS61eZiVVlu8AXCNSM7dTDS+MIi/142MxhZ5NmDOKzCSWxnMBXIuBUwFwi86kg1iZo5tcKeDT4+MRLZ/L8GF1F0uAY0X14S/qYrt2hTOw06CZfpgR8kyXD2TJec9lfUIuUEPVFyHwq/ad/R3gIuI79CDeipYPMp04ztaqfoAP6UlljPbmFalGtQX9UBqj6XfUS+8RLZvN3FYc4k6372T0FOPqeKjqSv8eD7mWmZdJlvwafXsxXK+PMS//JKLWEIF814K+SBQk/Bhoyl6NVawSXUCgAkeTIjXLq5NcpsFCTfvl+VTx5SQNOP24Gov6IOY4aDUG+nmvVkRgtUpmWqZf9GnwSr2pJzPWiz/0FfgY8rgkSgWjFIMKeakKJOIoKYV2lu/M5FVQown36Ia04+4RO+BlZxwJha0snwOkcXT8te1/2e/BtLepq+eDaIXz2J3djWMOYCTeGnfpnEGxVml5+GP7vqHa8/XmPJsgESlVWTYNsf5IDDnzTcvDINPi2EoYl5EdSpbQyTZRTKs5pmpZRsVa/DHKmgTf18ghmPpXtBQg0fr6vitXLBnD/v9fgD7/8L6NlVx4p9gsngjj17MfjqacczmOKhDVivRp7HujoVLJX+TUqN1XtkFrsqMbI/aYGvSrSknroRtv3TvYXP2LBp5796hn25+vuwdUX/cmG7K0ShNaKeEz0q2jbV2EQw2NLjurAp77zsjoID3zwWYmAr4Zizxqs/fknUBjpRaWYQS0YRjTegNYT34COo56uJjyCoTQxqV/9iAVfDQW844xvoXtFhspVrvcTdiEmhopsNqtYjRZqPK4RQdVpR2WCV/76TWibuY/n0N1DUaKvvelqdP/xa7A5dv38ekKhag01xHtqH0n/l9uhQ07A0W/8AjNiwAr0J0sekeDTJMZvOe07GFjXC4QiVlzjumHKBXblfn5ZZP6rll15oW1XVGNSRTQcwSU/fgXa5zVNamJMtajBhd9HYDF/3XPRc5Ef7mFm0uxRBFqd7T3SFyqspTSv0ToaCGHxe3+JeFunmerJ6D72CARfDW945teR6ctqBCQmBnOzgOf3u/pmLarrVeUuRdO0lEtuEmTVSUtZaiVTLZZwxa9eg5k2HMgBItUyMuvuxX1feDVC4RACTPpiIOqARz24jKe1Nl3raTfbuFoEUR/lDOY+713ofPqrzB/cU3kEgU+f6cMnz/05/nfHKtgcG6peC1CNQTnXGglKwANijUE0tDqzShcIAz0jjvUIPmuuVa8rVszyjT+9GYkmddJRT9mp7066OyIjqqyUXXc/Hvz8S+jTxYk1+q1WTalvjlAz1Ec0xsV1OKqVNcZiit8q8Am3RQJRGbCIuaeci46T38QrrGxgt2VPrj3gZOPqPjxw20pjOTUWFfCsEzoTIhDmvo0vDbR0NFgdr1t8CIR4nIumfVDfCbuOKFX98pue9TXeWX7i/gk8iTpW1UoZPPSFMwm8GN+bZpbf4efH+gjEUCyGWOd8RFo6EY422xJq7ECkYwEiSQ1/rAzqrgn4o1h9w3dQXHE776sSg92XRxD4fHjnC76HCgFkHc4NeAQVFWsA5FqNDJJNcQKN+hbQDHRqeOA6MGkJhnitriF4lYjlUgA3/uIe3l8AnFyRUVLfX49tNSyu+h5b0zAt3N6R3dJPttCXvetjz0aNYKsGozbSqZ9g0njPAa3b5tiYi2pooaZCNS6apkv7/sZ2BCONPE/T+vN7Q+pbXMb9X3kj30tsv4MX2Ik8QsxuDT/8wl/x62/egUDUNakKCETMyZpLxK8WMtxvbI7ShGocZKqE5leayWdrGO6j2S27YKNSqjLhuWhdUksZjZdXxI/v/ACfs2t+kFRfLpftvsVCAcM2xby6RfE3HtPt1M1zrFiTfv02RnRMbOx8V17E/+rApQ5OUX7f+lt/gI3XXw5fmKxnjMfcRSAKgJHWLh5TwEHAcVGZnic1fpt056e/m+5ZR7Aw4tdQazS9PprhcqwVx3zs5l386s3yiPH5znrc56nkKhOJuZ1A85itfXajjVks8MnXFqMp9dQ2UP5fjj7fcP+I9fE1sJUEGLJPkdsEpNinWqjii799A9pmN7iHbUcEsFQ6jXyhjEIhb6CzOUqMwZQMzueUCGBjyxvHbutcb99LPu1re+x+wMfvJQBHvnwaERpELZSg+RTo1JxMZjSAWPscnkzgCrzMdPn0sN0jlmy2FkG1ikZArSCvoXdLRbq2eWZEHaP/W8zi2M/8nWy5e8VOjwiz+5+/LUfFz8SUg62ebwwsbFgKgi+WoNlhwKHhM2wYDh4XKNWo1C//zoAa4kJ/x0yOAOpMr3PWCQAyz2fec239aU4EKI3Poklrli1faePgrFi1Bt09fRgZGbbRIcpkEZ0nEVjqeDKx6NuOuWWsjN0f+7vWus67Vvw48McvoeKjueSLa2w/DZ2mEeqtPWRIptSBUaNhlQs5Cy54NfKZlNOXMiv1EG1otqZsYk6ZZGvES5/4v5e9zJ69O/KIAN+3L/2rikfrZokfTeWJ4WxfYGKg4cDoGpVqjOhwJMCF+zRbIQUj8v2MLQVWni8AamECBQIVbHh4iCyZwZp1awmyVXh4+XKsWbseA4PDNliQMQUXicdQU7341FngoZvN5zN208dy0WtouBDrXMX3sXl/yYgqQvKRKUmXUhLBSXZU41oCUIMYKejQcTPTXOue+f419k27Iwc5+JwJ6lk9ZLlZBOGCDS0OUBoBwWvJrGk+NZ5KKCyg6ZgzzWaijRW5XV+beRbhiFFlnmol/P0P9yGTSqOQL1pB7lhW8sQ7Nva3sduebH1s63MnslRyfQSa2+Yf8+fk14nRLRfymHr0FYqqr6ZOZJL9jIADEdvmHwOsAKgaEAHXFdFoX2Za7xTEyIo7qWmn612Rgxx8PvpmJeqYTjIB5xUie6ZJQOzdmMFAXwFD/VmMDOaRGslSt8r1bnEglPl1gNP18vlU/mXDWDAatfvy319u+B/xvtn38hbJeGtv28BRF++495tnQiVaj/19Z0v+th/ydQKjoBNTiQ81YLHY32e+XwBVvn+O35Slg6ttMZ75hGI3mVljOYFYrgYXbdd/k6+4+rdfsLvuqhzk4Kti+f/6DGQq6zKImBL54dSdEjagAmYGImK7YKhWZz5GxB7bCXRcCozusgUFCxkmrAMeb+eAV1/WPsDAhNe4Z2x/ETC8bW9MF5Upin0jZF91TFevOe1rHD1tq8+w9nW+B0hvvb2ltOYfxJsCl80AtGiXH19V5yl+U3qgm8FEH3KDPdbfJZvNMZCqwB+plwca8AIWdStTatuUZ0B07J9ffS+/gMd2UQ7yaLeG715yK67/yV1MXLKY/DcGEOEozav8uQgTW76d9qP087iOcN3U4aad0gjug30Z9G0aIIPWUNSk1aWqDTqkyLfMtYpgVPRSZRQsy/SB7z0LwWrE/DtCwIyRM/XyDcWk9J/IwhpMSIAS6DywTFR073JZEXPBgppsTl1TXbGN+ZZ8bhhlDF59Fl2KCMrCihUSy4cLW12un6aVuc2OVdVEzMypA2mg5rc63Gg0hhojWw2zW+zfwG9ktFvKMuLn81TjUWLkq0HHizkcd8mdfLNd47KDmvmU8BvWDFnuFBD0j8bWbRkTEDBixboPJ19Q+yoGUaJmGEBY9ZJCQCapGh44oLh7yHTRwNmzdLxSok+ImN0jmYijtbUJM2fOsHEMlyxeiEUL59twcprKS32BBb6xZnWiomvc6AkNdq/FixbY/RcvXmDPSzATVeTLqmKN7+7qa/Wu6mbF54n5jA2VObhP4NV4vsDno89XjcStf3OBgZLOZSymD7Tv4gE7pn1jQOlPwNUsP7soBzX4pLOhvpRDoXZsLfBwodLc4vSo5lIpgm1waNCKP1w0LOdcKvKuceeatVFC8IY8yrWOc83/i+bNIxAWYd68uejs7ESzjdalTk2qG1aB9JYFxJMpITJZS3MLFi6ch0MWziUAFbXq3fieBhy9q1sULBgoDYT6Rn2ripLCiPMeAqTGM8wXyWz5vP1mnyiA2rXuPlKpMvTgg3dwa9dETz2IRcpxiS1VKTKVOE9DsCFbUcGaeySVTqFIs6L2Ah7olNPreHXKNn27Ki9tq0WMVwes3/UsFRqLNfv7NUl1D7q7u+uTWPegt7cPg4ODtgwPu7K+qRIrk7P3FqBoXmlPHWO7POhErKuFv/GbK/yecMsMgjFix3VyWTMZZYbcdfojsQ1+r7GqvruCQu9K+8m5BCWbSl+WI5vN2ndacVO9TNOTgxp8HsTGkwr9IylGS0mg8xip7jvJ6TaQjXGJBUqxSywesznQVPAs9nD9hLnwUQND/RgYGMLIiMx2zhYvIQTywcFhG0ZEYwEODY0YCKdKxMsqAFcBciAcs3JM0bZppK4WB1CdQ1Meb2Smow9Y15yW3FAfMrksdaHWLZtZT4udIxURRulhzQo/yAzm1vad/D7pQsc0W3wP19qXziUHPfhmzWupA4gJQXRUGalqXlrlRs1bIdDpVw24rfmBNZCQmk+VGUDomEyKTI2Gt00mknTC44yc6T+pfR+vdYnCfT6DwTJGchoD0I0Ir8Xqg+vP8NYKZPK5nCVCnkFMPu9G/Jo84VOEjRpDD3umdhRRa4ajKH+TD2hfbaoRcymfBSMJ7hBKBJauKmfTdo7gmstndAv7TjUu1bf7eJH1/UCJmbXIDDViA6Fr0QznGkJYYztqyVPfOqZh9gTKoaHhgxt8+rj5h9GMCHQEi9hMZXRiNPsnwFHpilSdT0ag8Hc1HlD5XaTu1Dcm3AjulRKBS/OhuS7UssQal/IGGhZYEozRvPGeExImsEy+gKjWKpMqAlR9HBptO9G31qAC8lhc0bzGHHSZQa8fb27lBgMUmkw1OlUxTKWQYsZy32bfXspRf/p+uSduliPpUZ5NsXGRfc/YxQHVLQKrjiljKuMr4x2U4NPHenLYMTOYk6VPAcXlWFMG2U2n1WzN4wISgaPqsmg8inhME8v4UFYjgHzBxqg24JHNBGC1+BBALW246J7hJBOciTIhGX3Hze86aSI/zl9PePdygp6tHZY0frSbXrZWLSISa3B6UWRPQPmYuQpDvcKi6UXsrt8LZn6V6aQ/3cg9QxF0aM7Rti3ZbJbHF+lQ9zsowacPHxoawvIVK1ENuKouFYJKN9Zjqw4a+WoaHleBgybcSyYaEI/ETek2Yn2hZKZDptHa0qmMj8ctQergNX+PCaK0Pfr4OTwwQeajiE1VkD0Vw6/5fAoyilzrmwVAIUmKoJnkvt5bALSh5iI0xaYcmd8asgPdzKzye+mWEIhiLLMcBKeOqaupztd99bW0CfQnI/bciYi+2/zM+v5BI4o01YJk46Ye+hl5aI5gOmkMBtw8GbYIK9S1mC2kiffoB4XUMJRgK5LpBLJcrmCgK+ZpFotUelEm2V1P7Nr1HlvqTkq0k190OB12Q/pORRlENRcJAt6r5Zg8UbLyPQL0T2VCDXj1l9b7W2YxBSDR2MoMqP0KMUW3RJMMFjWwJtmp3pzKfuP5PoLO9vXdlnv1GIKSz9PsRxMVC9xCoYMHfALF+g2bsHbdBirIAcDmLqOOZyykWakxMlUCECw6N0hmCKrpOxNAfp4YzXwSOch1E2v+mEyE/ED+ZvOdMS21L91L+Uowy/8014GouljuWKWCqvqPCHgaileDpU+N+NF61InIy5wa4LR2wBFg9N4aHzgUS1APBJaAxiWfGjCGs9oMA62Ap2vkC+qQGruWHXBsUE1m4KZO6loK2bHo29XoVTMhaTi6Ax58Uuym7h5rwqRIyjs2ulBjr3zfkxEh+KRDHmLOCxpTabRSVZeZOS1S8VlGnmQ/zd1RKfC3Iq9mMKJ9LUov60Qkn8dMt+6u9KzicSfOs9/0zO2J/UbGszrcSNjmtZ1KmfOiCwwUFvEakBxzjS7kLAFMtSXKWJV8lrv1gIO5zLb5u9YGwDoY7T4CoTIy9yNPfh2fUQ9wdiBie327l/EOaPBpUPJly1ZgcHCI7OVynhJ4rMPLEAKN7Q0INRJ8ViRCD8UcZgcsFamo6XpJJpdsJ7OryM61XHGLwOnqcLlPE2yRsYDHewh4wYoPz3v1UaPP3J6o6ZYCmaamRnR0tO/0/D2VSKIFfr63M6sEINfmn3JRa2RlnorVUReEJ5TzaeUuW5yfSF1yLfdEBcQCrAOxwCnfkadyHZr7eCqax2RmtiMqiBfg9O2akUlyQIKvSMWtWrPa5jxznWg2M53EA6Baqsya2YlDFi/EJ775cuqLCqcTLl9N12lqLIG2SNZTm7YS2a5SdMUxWswUE5yu3wYBqabzSjCBjtfSDSRB+JHsCtHkOr9tPEApqnTzrrlZvJUAe0OYZdD0pDPI8mIqgY1MJpNqgYTzBSsqYOd+iAzpjyQRbp5hS6x1JqKtXYi0zkKkbbZ8BQQ94BrrCaQFBGlyHei29VulCX27Mp03hURjY4P7kXLAgW9gYACrV2l6rs1VU0rwsYum8ZwxYwZBt8QlNJU/a1Ez2uclrBDZM51iNTGeAKeAQgwo0InlvMX6bvB3saT8PQMejznTS7AS6O+96rlUtHL+lqJ3kZlRjpfSNYO3mkjtLVHh8KIzLkSomEKgqqhfoPGAQzCK/SyqLfLcKgIEo87Tog5CAZ7jJ8D83HYBLkMLKsHYkIuCmNYzr+RTtmU8fbsCKZl0jW/d2tq8zdwlBwT4xGQCyrLlK6yKRgCROCfagcBjPgFPrTxaxvhTVn/JT/3ib96CSDBC5cv0ivXcfa03moGRPrjYz0Cm+/sYcOi+7nfHlDK3vClPUDuRuYfXy8jo8xjn8R2U2+VYq5BaZtbN3dFCIIZ1xl4UlVsCrSe/DYVaiETnTKeCh4oKinUKgaYqb/VKM0DVRe0V1efD6ZcKEWh5vZlq6V8uDFmvSB3xkIm+WzoQ8GRm5ds1NTHTt7ePO6/vAdGer6+vD0MMJooFRmAuiU30kRIlvj6uq7Njm9y1WfiZNR/u+PPDuOTdvzTluPImNQmi4mybQGNi+QM8l36cUw2fwetkbi3AEOMpESsqH/PhQ987lYwRcvepK10tYsLqtsioTkw3+UUpuyaC1B0ffDITu2zvp/Z8fGGEkq38hjg1w28MaHxqMboDoPl2/MXYiXrIDHXDV8pa8KLBg4KVPBrecC2vJBj9ylQCupqlub4ujvHjFs1Lj15ajZX9Gnwq2N2waaNVyKviWyDzPsJ7bX1sM01rZ+cM29+h1LH0sy//G9de/dfNoPMTOFxTG6Zse0b9OfKb7D9B5ywNgcf7tHRE8L6vPJcHVFmv1tBiuno/EDKeps5Si+H9Q/ji5Txu/8hJBhzrjxEUbJxp1OhT9r38LmM1+3YFGjxkrMfrBUyCN8CMKNZPnPJOhBY9lWfIpwtQlyqoF+jI9vRt5WrsTPZb8A0ODdHE9jDR3b5eU6DwXlfbCX7kzFkzzaHdNaniF1//N37+5b9bHbvpmn9cY0ntcMWFcLNtqxHhple0MnNBA9526bOpaL8VmSiXC3AKKtS7bX+VzPLbcd/X3qTaN6iIt6xGoMb4yoVcBD75glxbA1rTtXKcwMdtAlGHQ0e/CM1PfZXpTq18rKVPNGJ6iNDUTlT2O/CJ+tevW4+RtGt2IxlL2XpdfWRLs3yJVtsf+/vERMFBAGtX9uP9L/jOZgBK6msHdG7wj6ci+YqPfcY8vOr9TyFjqCk+lR6JMqoO78Y77AOhbocfvg0rrn4DvQqCxNievpvenWyoL7CAhJ8rgnPOnDOz7iB920NOQcvTXovWti5+v6bOdxlvd2S/AZ9eQ60dNLulytu2l5gCngKKyUvsEm795UP42df/ipH+nBkb5e5R4bY6lR9yTBfOveA5SDarLwgBx9x+oEo51Y+7r3odqgMrrQebXA0aY8uAKsPcLAyq5AOKGAnU4okXINh1BJbMmYum5oQd2xPZb8DXPzCIvt5eprWaP2327SR6Re2r2GTWzK760ckROdYqiFa2z47ksHJpj5lXTynxJMF+5Gy3I5tr+tavkwX+vS8q95MPvfY3l6D7rz8lCAooqURALGgfSZeQi5Bh47O0HY3Ycz8Bi1Pomhy2eB4Dl4k3JNie7BfgW79hI9JpddYhEAgyD2yeqNhiJkGXTE5lGdmOAOVQp4RxZ+xZjt/3om/V4r4js+FhDN19nY0lM9i3iUdceWlwzuMRXvgkK8vU+dKAyOHwww+blKy3T8EnsK2hf5fLjt+SVwpoSMYxa9asPab4aRlfLMuRCeX7ye1ZsXJl/QcfKioF2MIMa87hkHWQmgzZZymaz5f4oasNeALZtovfJlWeM2fONPCmUOjkQPMUy79TMzIr6LTCTrK8MLlVusQTk9f2cLdSVfPZmnAlIi4zeLSKaH6A6ju1VmTE2Mhy1taSzqaxdt1aqy/VB0lEwN4isM2bOxOdM9rtt2mZSvEadQasB5/ZUy01jcViP5h4aaNShsmS3TK7KqhQ61W9cG2ogjsuvgmpO9bBx7B7/ilHYclbn8DfKvynGkPfFgPGdvf0WtdBL6rywCfRq2gkgUULFhGA2/p+0zK1opbfamQxnigtRAqHHXbIpPh7kl0AHymtSj/AV0HAF8RNJ16J7IqMtRQ2gOiNuFakaCXDlRrmvvgoPPry5/AnOq9cNnSvw8iQqN3o0cR7vO6husAF8+dOA24fyQMPLq1vbStKp8bGJObMrkf+kyATAx/PUAdhRTr/e//vseInd9sQEwY85gbD3hjAGKtVq1Yf6iuVcewXX4Lik+LI9Gd5o4rdZ6woR0XImgvnL6gfmZa9LepbLB98RzJ/3pxJbZUzYeZTd8EbjroC1QJ5jHa0FlAlOrcVDNSBp5XdjaDTv2pRrSC4W64gsqgB8646yZxYnqk/JgJtW1sbOtpb60emZV/ISka5asW9PTGTe+iS+t7kyE4DDoYTKPHfDYd9HjWCSQWNQRvdKQR/mE5phEs8aIsv5tb+aAAB/haIcpsZxZ/0I79mCEvf9DtRKIJF15RJwFNjz2ng7VsRYZTqLcG3FnGTlok0FNhVmUC0G8S1iz+GkA2ZSsARWP6wHzWbs0IDaYcRDGy5BCIRLmFUGwgyRua1CB8UpXleX0Df9+5CLRbSiPvWBKqxce+06p2W7UtfX6+VPGxP1Axr3tzZBsLJlO2bXQYNGuej9zsP4I6P/A61BMHHSFRsF/QHEXpSM8KqjCaKNFuj5/Ppdn7e0Xp/DReQWzuCWoEBiJqjZ8u2fdhvzkBbYxPaujoRtDKmSRZ9kfoUyPdUl0geCKrgR9V2fGerUPO+uu4qeAWtW7ijPG634jElje6BKs/xK9Kv8hhZ3O4jHVA/dh/+ZmUUAf3grrctdwcT3qbm174aoI594L6R5StWWXqNJ4wx0dyUxOyuWfUjkyfbTXm18VL/hX9+9DoUklSghok1tguS1TRMrNrTUHUa0y5AE6tGlFy0rcTW8Kq+YIAMSQXTNOtc9XPQIIyrTv4lWmZqJIEpAB5F1WAnn/0xnPPOK2xPT7nyW9fhOW/+DJ77xk8xc8gjpVCxWlcVTDGjPes1H9XRLcR+5x/BxirXdDMCULMyMhuiZzCHk179MTz17A9ZBqzamQKe3sKeYtvuDgq2BMMSzn7PVbybQLxvRd1DBTyRxnhLiHqZOWNy69M92X7qk75+/+QrXBstAkqMF5DZJQBBE2o+XYhg03jF9ptbVLqnaQdqGlGQgNO4xgKfLfzdBiWkWV76qRvrwcfki0Cg5t1r+lPcc7H1jf/4L37ztY/SqS7jyu/+hueU8dHP/wBX/+wPOPf8K7G+Z4Bkr0LyKs5858X4y7/+i9vuXY6v/PQmfO6aX+Ol77yEyvLhQxd/H++7+FvGcLqv6j2f94zjMLOlxaL8d1/ybbznomsMb2/+0Fdw6TW/RJrPPPOdl+Nvd9yP7v5BvPVjV/P6smXwfS0bNmw0kEln4y0NyQYLNqZCtnvXSqaA6kAetRBfjKbVTZnEFyKA1EzaRmTnts/8PzGcD3kq1IZgJSBtngotBKBAqCXoI1C5aDinpd+8mx+3/ehqz8SHmNo0quOzQcSHKz70epz08gvxwyveh8Z4HHk++r6HuvG9n92CZ554LBobEswwEdz6z7tw8Qdei09f+VOs29iLpz7hMNz8pztw4rFHYuW6bvz93mXIjGR5ywByhQL5rIyb/3YnekdyTKQqCv0DWN0zjEGeo55yf/773fjhtTfj6k+fi09/6ef46JU/xpUfP4/gU8mn3m3fiRgvm8sbyLYWYz1asq6ujvqRyZftgu/uD97oxt8gaAQmm6FHU0VpjLdIvYyPYAySDaurcsitG0GmexC5vhRy3cPIcskPp9VGkRaH5lbBCIFngCRQo4Eoev+9wT1skqV3YMgZP2tzx/cmSzU0xvGDK96Jl7zlIjz36cfg+7/+M55w1Cy87hUn4bs//xMaY3xHsraaG73m/C+izPSQW9DR3IpqqIpDFsyxDjQzGiOIE9l//McDOP0NFxsIT3ryYzGzOYQcmXz1hkEMD2XR0hTDg6uH8JqXPh0FJuTpb74Ufror5VwO/Hxa7imi/V0QdT/dngiQCgZVxz5Vss2dPT9l47X/Y04u0Ycj63FxLCa2I9NxWzPXgGBk1IF8ooJ8gP6LfD4DF+nPtn1kzgCBFka4GuE9aLZ1rT+AUqiCu877rT3L+USTJ3+4azle9eKT8H+PPQrrmSE0HcAr3nEJ5na02GDeM9pb8ONf34r3nPcy/PGv92Px7AbkCIqgerARtt+77J1IpQooW4BShb/Mb6EZ17vPmNGC2+9/AM84/gjc/N0Pmj8YCwSRz1cQo6uSjIeRiAXROziCz7z1Jbjie3+yGbxvuuYjGElnEFZAQhHpUzu2vS9E4y2rJ972RFNhzZjiuvVtwOdnlrdOMgwMfH7aLgFPprTOdDZ4tkAnJuR2lb+X5TiroSGztJlZAYzrKoEXjsTIKBFiMWTXa9GcGCHmqKLGSzbZlvb3RH73u7/gxc87ES998fG4+e93kfmAT77nVXjaqz6J+bOdQgsVPyLM3anUCP67ot/KsTKVMJ70+CPwsvMuxSknPNYGEFJMqu4NCkoKZMX7lq+nRWjgUYFIAYYP1/7p7zTjYrIKerP0kxpnoK2lCRdc9QPEaDyef+pTGQB9BKc88TF4zTmn42kveR/vWah7o/tGVq9ZMxpUjF0kWmug8amWbYtaqmX03rIG/3zLtQjFCSLm5EAkhGCc0V3MlfMFo4TTo5stqEsVsij0pQlU3aZet6vuhcxVAbJFIhNChaxQKZRQzVRodkrcJ1xzBY2qj2fffh7CTWTRSaR3qpHBDP/ynm4keTVS4F+lNTc0zMZzXn8R/vLDi4gsgcbP+FPxK0+wE3mIh2v8Jg2voWIY9WnQ4VEzpNuanWCGsgMEIjfsV/WDULRfDyjU4seu81TNF3GtibUzed89UVFX1B4u+qit/T3BQVVoqkqbatnmyyuMbP7wlu/RNHKHf+T3qDjF6nDNBFOhZDj10dRI5UHSgp8smexsRWJmK+JdzQjSv9LEyU2BJJlQ0ynJTMvfc8yp/q0yvQF/BZtuXWoJOJlicND72m3dvUd1zA3VI1/7pfdR9w54QpIBT2IncjHw6F255+nBA57ETtMxnaBljDKtM44DnmT0Ou9ciitmGnO/vSRqMKr54LYHPHUKUoHy3pBtvp5qRmxIJrf+clS8pYAAyEX9Pf0EX67ESJg/yReMdzZb1ZqbrTuASHMMHQtm8RJGwQFCS9fpXN1H9yWI1WNK91/+zX/Xn7z3RIFIexvfeRRMfK9HiGzcuHGbPjKeqA/vzK4Z4/42FbIN+OTF+GPKGDRVxnhyusVUAo+AFEAuQpNZKzsWJBhtEjyCUP4f43PEElGa6CAqbUGbQt4Y04BHptB9xHVcy5TlN2VprvZu4vPRo3AbTufwlDM/jHPeeTn3yriGka/Mtqa4UjGxPDvtf/9nN9meDKdNfVUPHCR2vtb8UzeskyD1J3umeuydabJ3R/r6BpDNuQLlrUWA1OgCifjeHEtmGyEriZ245RYxFL+Xf3wqwAiWUay4Fsj2CTyXvrsB0dWAkAkTceLMj2QrzS6vtXN1z3qKa1s31/Ei/UX1md9X8vPf/gPf/OzbsKE3baC65W930Scs8N1kOn245Y+32fp3f70XhRyDpFIFDy5fxwT04477lmMkX2TkqJHti+hjNMsvqt95T8WUPqoz2/fEDkpnE9ebxmjp6+/nlgP01ovaUk52z8Cdybh1u79e/FkLKgLxIMIMOPwMNhR4BON+jDTQz0uG6ePRbKl3fsRvY9RpHJVQJIBZXV0oaww7DS/LY8V7R+hncF/zlmWKKGdLKGcYdDDw0Ha1UMEpD7yZ12jwHgYiFQYnXCQCsA1DEXG94bU92bJ87Ua8+SPX4KZvfwRLV/fgPRd9G489cjb++q970cDHvfwlp+PuZctx/9L1uPCdL8F7P/kdzJ/Vhm9f+nac9IoLUa748HP6j7//4+1kzT8wiPk4tapSxj2T4Vw/rv/3tfjdv65FwZdl8BYmSAi2ShVHLnoMXvTkV+OoBY+vn71jUQovX76cGUexu7A7BsgU7asvtBoQbP3bVMo4zEfxxqhgbqNulVfg54dngxpKwYwmM6Xz26zMLpXlER9aIk0EnMuNBukaOY34NDPHfbtW96MfWKM5VzSpaLOvZwD9/QM2P0MqlUE6nbVF2zomc9HfP2gTq3jAnCxZPLcLL3/Ok3HCyz+GQ+fPYKRHBud33fC9C/Gzb34Kv/zzbWS8MhriMTzhiMV8Z2BweAS5fAktjU2Y39mEjpYG/Pm2/yHKxLOxW3ZDPApYvuEhvO3LL8Wbv/Bi/I7gk8sT8ycRDoYRCUUZLMWxfP1SXPSzd+MVl5yCG+74hV3n+tCMLytXrbapGzzx2E4isHXRz1Pm3pvAk4wDvjLdOILE04YzrigHKvzFjdXhY2LkNwwgs7Ef6Q195oJEaZKDJT+qgwVrPSJt2ri/YkZGleUAF5rsso/s5udCf1Kto5EMIcX7KQrzFmsRU6/w1qIC4FQqheFhAdANfTtZ8vlvXYdnnPgYxLYa8cFXqeGFr/sEvvO5t/GrPV0wUuY7v+MNpzOx5AvLh3UJtrZnEI9aQrMVcOyyy+Kr4Nu//xI++oN3YiA7wMAtYdWYYiOVkYYIPlvoQ2va+QQBqQz/nVuvwke/9WYCZ3we2cQAQzpVegpcYxcd09xwbn64vS/jvDGZLEd7I30rKipTwUyIgpoAVQUouuFkK5cgXLjvL1fRFExYc6mKmk/xvxxYNaMvh+kj+gsEHU0u/wmIcuRJYbxXleadChZW3d1soWa22Ndipp1mwwPkZMnJ//cYnPvhazCSEzPU0Ns9YDMuVhFCuVrEOz/9bSsmqlZS+MaPbkKWPt/FX/kN46sYNg0MY8W6XruPBtt51ctOY4Lummtgo2ARBBf/7ELc+L9rbTy9UIBuRtDPNbO0P4Qw94N8BzVlC6iakiBUKYPWYX8UK/qX441feIG7oZRVl8HBEbK0K8jfltVq9M2jxnr7Srbx+ZQEv2o8H5FZ7fT5VLgcRpUZoxSvESj0CQgWVampQYFfrVxCDCySzWjQZHECLpnN1x4kgGmiCZZCfxa57hRqKlimj1dRIme1TfimK2h89jzMfNMxWyhtPNFrqmxRo1y2tbba4DyTIzX0EURtrc32DtlclhGfhoJQvmT4wG/Q0F+CieblkP+ZyqTQkEjgV7+/HT+5/ib86Isfxdnvuwzf+cy7CBqCyWqWJyhUx0/+9l386l/fJrgIOisZoF75rSGVF/KdNEdIRPPjUjJFuh58URvMvKrxoWkh9OLMFGFmiGve+Uu9tjUOVTs9kcBWSWxAlJnVFKxT1WJlIrLNk1VFu+SVT7dte2m+vD7PSvm573UOkjNYo/Or/BQpEHTFCorlAnKltA01q4+3uce8IIIm2MqXxJxkUkM5t1ueucgYcGcihUlRiqqDkzjCpz6xncBT8qg2JBGP8lid+Slu+DWZKL/5XPqhIa4BKGu494GlOPYJj+M2daSAS9Zhq4TemawbWYZf3f59M6ehgIIqtQbXWHduON057XMxM9mFxkQzmrjMaZ6D2U0zERMbEpyqY49VomTCIArlPD7/y4+brpevXGF6V5p5ZtZbVDQ2f968fQo8ybbRbq2C7Po0bn76VxFUxaQIQdVsUcIsxsQPBZFc1EaU8kPC9D2SDahuzNGHo1HltWUGEeGmmAMmzbFauZT6cqjmCF76dlUyYC3L88h81VQVR93wMkZy6iWytVnYUhQEqDhAY/tOxYw9e1ukdX4SXv7ZZ6pCxExo0B+2iF6MFyW4Oho7N4OmnkoK2JSJNUD0huFulMh+moDFZXL6ytx+/mNeiUfNOcau21pU3jp33hzEo5PfJ2NXZRvoK4qNzWkicPji/MAKP85HStccZXKGNGxqKU+fi7sKVsv86FxJsydqunP6dVzXGFlVbSR3rgtkA1W6K9rSPWybJpS3UAG22rypin1HIiXK3KnO8WAAnkQs+8FvvtmqGwU6LSG/mp7RtyObdTR1GrM5RnRBhwUeZEcNzyYT3ZFsQ0B+HwEr0GrMQFUS/OrObzCzbqtT6XH2rDmIhp0J39eyDfiYx4yDfCEyk0rxCRi18NWmFgUfVfpztLE2RGpVDQRyBB2Bp2BD36xJ9mSaFfWWM/RICDa7nsATIwqctMloO3W+mTP9257Iz9PA2hrfeG9NITC14lyMXCGP1b0PkYkCzIS0LPxOdUPQzEianFkBhgGKgYx+T+czyBYL7jz9xnNjjIiDckU0m5LOI+sFaqRRqvNfy/5kxUJiCRk3Xacp9pNJTcO/fX3vTdnuWzzu6y81CvcVRW9iLAKwvpSGi0b9NlmK5q/QTIsq36PfF5KzTnDpPNImTa22qQAN4iJQ8lTtawagzncfV3/a+CIlifFU7aO+vVZFd8CLVF7Dlb/+GAJh+mq0NJrpUqY2QBAJVGGtCSZFumKztGZ7VHGVtb2Rx0Nfj7rR72rYESEYbcZI3Z3sFqyFcMu9P6O+dcA1fmin/rY/WPq+ke2CL7uIQMrR0SZebFpQsZUYjEs5W+CH+mlaGXFxv6Gj2UxsgE6yBSUCK0+3UYPy3CdL6npNpuzWAh9PKW0fTCrfko+XSMTQ0tK83+TWyREf7nr43wgxAwcIPgUYAqBYXlNzaZhZfa+YT2sVxgcY7PhpYuXmhBSUCJgCLbcLZEX1xhPIlEEDjM5FgOlqik+qoKW1yeYA2d9k3BRVlFrOB9H+9scyQGBuY/Rq08gSTGKwapYLwVUl89UILM3WGOtsQCAZ4sWOJcWKFVWjjV4n/49gzAXhK9Tw6OvPpJkY83iZBuVaKlyz1Whm71aCzpsq6WCSkfywA4gAR9bSBIUCXcAARR9PBfYElRjOajaCEeumGuHvPi7WurwO1HI2zzVNLkFMuJoOZdlV7PWv+35P0HWga4ZmCdr/ZFzw9XR307croem5C2l2ibICqTtPAGmhXxcgmMprU6NMKF9OQ2PY8Bjy67j4eDy7Yhh+mmUDnVjQJtLLIPq4BityCdQr4ZVjLcqrFy9odm8N9q0h9Q9Gufbv3yGwFMUKLPLrnBk1PXCtKs1UIY1UMU1fL4tgSIXODCy4KFgQQNUfRvXpPvrdmnbf3UcA1D10b+Du9f9ER8v+OxrENuAjlJBhbmIWI0ACOPLXZyGQ5QeS7cDI1YBFMBW608j3ZMhsBBdNqSv/I7gsoKghvbTXilXKeQJSDQ0IXDfTTwBzP/NMVNU8izlW5VkKKMaCTvOTHVxmdku55d+/qgPPAc5ARzDJv1NtijKiilS448bEEUOqGIaslwgnmS4+mlpNWcX04h8LUoQ2T2fcVtFNtszMvR/7ydukcF9f/2jhpAbLrkQZnn/zmQQNfY8ifUD5cDSbVTJZaXUKmf/2IbOM16xNo7B2BBmCLv2fjaiO8HoCzieTm+M2ARtMl3HkzS+zaM4DXDwetaG3BDqV4Yn9DnapBKgXgs8DnmU0w448aVoAMSF/VyQrny4aiCFKvahwO8B0KTBSlptCe2PnCWxCIe/IbRXLqFsCTTZBmy9snlJif5NtwDdgbb70PfqQAEFXQLSrGZ3vPNr6XlTFZCrnM0ajSaYprQ2UkduURnFTDrUR1elSqTLRZDxdIz9RU4Ue/ofXIBmMoynZhCaym+ZHU1VZc3Pzbs/lcCCKWM0NLUewkf0kXjN9AyRBaLUX9aCiqYEBQ7wVoRJNLYM9sZwAO5Ki78hr5PuZD8h/kWiEN3PAVrS4YWCj3X9/lC3ApwaHtJqjoup9zStW85URP3keOj98PHyZMKo5moACz88SeBkCkn5g1epraYK59vGYQOdPk+14jsoGj//bG9HUFEBjUwxtzQ3cbkKcQYWKFh5pEvAxmrVCEwLN/DUxoPPXPN/PwMQlGHJFL8V8gRm4VActgZcZZhwrC6WiWDIpj4dica5lgt09qzTf96+50z20LltXaO1L2QJ8Q0PD9uFbvyDzEAL01ZqPm41n3PMWNB3Zhspw2djPR5Pqoz/oy7kF3K7Vq9JKZL+Olz0az/jvO6y4pKOtHQ2NjVaM8kgWa3Im4BnoHPDcvv08Ki5yrSIzkka5VLEo18w1/zUnWyzw0LXhcADRZAMTifv854lqoAaG+605moYi7u0d4NKP7u4+2+7rG7SJsjOZzKS2FJqobFG3u2r1Wms7tyM54vBDLbDIjWTx4Ff/iU2/uh/59SkF+S4n0mQ0LGnDktcfi7lnPd5qPNR/aFo2yzmXnIxIMGpRbCQQZdCledu4VvWZGoxaZBsxi1HJFdGqajSCzhrulkvWcKBSK6FYLaM/0wtEyIylApecrQtcFxhslKoFPGnBSXjeMWcbodjC53tJrmQRuyrA0Rxy4bD874RliL0hW4Bv6cPLdzhOm15So1PSqCJYb/mhaMuNtsTIjP9kqmsyIPaxpH7+rgZJ07JZzv7cyYgxoQMEWFQgVK1GMEYMOQBEaTqtnJQ+dcj8Pvp09RyciLpiKpUWqJGHwJc3sKkhLsHHtUaRLRF8+UoeJxx6Gk444rl2rSdegnsQ88y8apMU/KnUYW/IqNlVdZlaD282BdsuAp+Egb+9uQOeO6JPctvyXBhgcMfnr0wR8Ebzy1Yic6bf3O/OfR3jxO4nQlXyrZy+FLNqrWN6a00hn0mNIJ91c9uqc7kad6i+XBNUj2RGjAEjkSg1TZ+QGbys4i6C1dru2cK7MvMrcTuaNo884LHf1qJjSnstOyKfyZZR8HnAG0+8F/Z+9s7a8mzteUfqYf+UQM/xq7j2xnt68P5v3Y7zrvonl3/g3C/fhs//5gEs3eiGRhv9uP1M1ATKfYfLKFJvpUbw0GRmGcGWVDBP0KmJmoJATc2vYhVt15ihQ2Q8NaEqlvL0C7ktU8x9a1zK+wl4NoA777ug45D6UyhKwDFp7B3X4gU6e1NGze7AwAC6e/rs4PZE5uGQJZMz9dHuSRUD6SKu+t1D+N/KQeSocJV7SXESGyLDAF+mQx7G849biOc/WcM+7F8wPOPTT0MyGq+b2pDVXKjtoyJfFRi3NXYgHknW/Twfeof6zOpYfw6e3xRtMt+vXC0hX86jd3iTbRdpbstq38ffivIJyYYXvvDLmzlhB6LgRma3qalhrw1VPJoq6mSyP4plDftTwI/+tByv/vxt+M+yPmOGKM2POemMAm1hwmiEfCXUCKPwb92yFKd/8g8YTCmIUji0P0gNj5n3WOYjOicyqQRKgUGeAGO1QzwmKrKp9GlCyzymN9dAnGKtQjFHK0V/kOeZmdWaFzgKkarEklz4m4Yj0XfvSOSbC5sCtgZ535stX0bBV1arlf1QbKAfKv0DV9+Ln/xjDaPDMp1wNSfS9OreQuBZhxtAo7MJiAE65OGgmir58cor/4771jIir+794oRtxYdzTj6PJpWgKqmXXtFaIAssVZ9MLE0nv1ltKStcNJ5MlIykGcBLFkwo3BMwy4KYnWfls9w20619G4MGOKzjMXzcTmqMqFtlVk3Lr8J+z4rsDRl9kstF9eyzHZnsPrM7Fr0PnV++00U/vBdLu4esuknDdQQNaGoBoz4WPnQmIrZ0NLjFWJDnCpBqlKnpjD/0vbuwblicIId6x9851ZL0txIkBS7y7eQqaFxAfS9Bo3Z7BKTSwmo9+C9fzFsEa4EHmVBBic5V70BVnxlIqStdoySsclsgPu7QZ9j9tis8Wf051FA3EacbsJdrmcbA3CWI+4Dxl70rUnwQn/3pXfj3im7n8xBQGh/agCdgEX0N4RAaYmH6UFzTbDRqpAUxHn9X645AfSwZrvDGL/+NX6kC7r3rWEukP0WSa9aswdBAGk3BGQQc34XYEACV+TW+s0DjDcJECNlxVbWp6EQAjDLKVemx+m6I+dK5lF2va409BcSyq+FY2Hkknzt+9Or5eOqaoKKVZMPeb2g6Cj4l7thilfEWfZxKy/eW9BfK+NuyYQKJwCPg+IpcxHg0tQRU2B/CjDh5jVgyoNWXMBcHUJnhOgB5LB6s4q1fvdVy/F4VPm/dunXWlTGdpc9GUL3oSa/iccFLGVsYJPeRzTQqfqkm5uMRMpzAmIgluTSgIdHEbw+hSP/QGn0QjAXNBM77mOnV9TrO9aFtR9m1zHb1l9gsSkuxXDyesPaSe6tcb2sZBd9EW5P09Q/Ut6ZaKnjLF/6MCE0P8WO+iPPlBCaBUeZXZpcg5AlaQvyaIP0l/a46Y3XIUUeaEK/hafBXA9jUV8Wf79Ns2ntHhoeG8NDDy21ASmVeZmNT+ryWQ/htEdQYpZbViki/8L2JDKudMN9PbMjfBTI1q5L7K3DJrApg2XLGlenxPN3D+vByXfHl8PIT32VPEiuK58V0aiso/1ENdQW4tjY16Nh3rYhGwScK3plpVY4pFPaO037fqmEUi1SfWE2mVqATwAQ2biu4aKWpZZoQhGpGRLAxA2kJhHSemE9rAtEYU2smIAF8xS8fqD9l6mSEFuLhZcuxftMmA8fWIri97qSPGDhq/EbVBMmnttoJBiDdKj4x301ByFaLziM4e0d6rSxQ2/IaFcQQnjh+4SkErWtK5QUQ+nalsZqxtbQ02bI3g4vxZPTpCrEFrp2JALp+/fr63lRJBe//3p0EnqqWCCK+lpldAdBAqIg2gGZNoyU2FNvxmHSpJcI/YknzC40R5S/qGplsOvK84V/vn5qmRsPDwzZv7fr1G60EwfGcE891kQ71fotnLcAzjz0dFXXAqMjfcyyoc1R+1z28gWaZQQkBp2NuEcjyWD+whgCrA0/FMQxg5D9GieRTjn4Zn8bMyAwpplN3UzGdANfR0WZ9Y/YH2aJuV/Ot7oz9JMpFhx6yeEJg3R3Jlcp42ef+SeUVELV+qi5ytSjW2Izsx0d31LsBarFIkaL335TWYEV0ypkoZSaq1raUq/SX3HYDGeBr73iSxjHfY9Ez1TKkp6fPWoeIzcaK9OTpVcFPhKZuZlcXIgIBD7/1y2disDCAUE3N4+Vfb26fJxWrr64iELuDr8L3d6UAit1lass+MmRJE+zkcf7zrkDCBhlyVkBMF41GyHoaiYEmeIrSbHdkc7akRKMxe7mdLTIPa9ZODftJwVf/7j76cCUyljrVMMG4qFxP7KXEU/+HxniMv8vfU5PzmvP56ouxIU9WZbxMNf/XWbPOjuSjweEMQjRxeyr5fM5aA0kfRVVR8gFb60uJLrdAvlZXZycWLFjggEfRIOJffNOPEUNShpNRbD1oUHme/D49o1ygL5cn6PIoFBkJ8xz5fFb2x20QeP5aCR944cWY0dJuQURra6ut1W5SwJPoXfYnYVJsFk3w5uXQnYmaXqXT6freZEoVd6zsJQoJFu6JAVyXQrcYkAi4BP06YtNyvw0bRrA5gKqYhdcp0CDaeIkBVg63lO867vD3QBW/+Mc698hdFOlI7eOWLV+BFSvX2ETJurfM4nhloYlEErNmzcS8eXO26fiuBFBL+K+++6dIBGI0o4p+yW71KLZM4KlAWWV5Wmh4zTwrEClV8xAJatqJt5x2ERbOOJSAazPQqQhFPt7+LFuCr1mDZDtm25F4il6/YZM1SJhUYY4ezIg9ZCJU0Ko1AWSgE7j8iGtNQKk7YZF+j4JEWwhA+X4GQgGSX2c9+gVAXi+TZv0kuOjHn9++tv7QiYm+ubu7xwKJTT09NLFbfrv0okXgVEaRj7V48QLMnzebrLfjYT74lvjKW6/Fcx/3YqRLjIyZ+VSXoY77WlRvq2V0X2sy+Lz2efjaedfhiYc/0fy6A6k7whY+n2QDo7PhoZFRBpQydyT6fdGi+dYgcjKkeySH11/1L8T9NUSYo1VFFiaVic0i3Lb5wJJqgOmANVKsoEVlfX6aHyt2AHqyNFFkBPl4pXLNih+KRfp7XJdKFRQYCGT5uwKCX3/4pPqTty9itr7+QWP6seoaT0di5aQ6utPsqf/xrojupjuVqkVce+v38ef7f4N8kS+qYefknTIjatwRAXV+6xF4y4vPR2tiamcJmkrZBnxy3JevWG2MttVP24indBXiLphHAE5CrvvjPWvxxd8tQ4RUFeZ9I6HN4IsKiGS3mY3098hcKjbJMHhoiajfQpXvo3GdK+jJFBlY0H9isFEs1VAgEhVkaFsDems/Xyaz8Jxfbgd8+vYesttgPSNq8Vhta9FxcwXiUcyePXlzWOhJ8v20ZY+luuUD2twnVvV2YMsWZtcJnfkxJd5S7PYWLyHELqvXrMPQ0JDt74ms2JSDn/6M3oOPcM/inuezxQhGqV0mOUsQMS608rxgyPl8zjes0aoGzL/TB8rMbn5v3VrBhxpfbQkkfU8mm7UqsIeWLnOTpdSPe+vN93FJr4iyIRnHksULJxV4EhGdCtN9FvGr9Y6mnw3xvakBvdKWr3/AyTbgk1I14ZuUalMW7EC8BNBNxCIbN/Vg3fqNO/UZdyRSqiJGDRTOJOYz9ByviMCHJN/LgMh3o1vExKkiRI9dM5arDE++ncySezV3vQOr9uv35D9drNYjkuGREcs8AtyyZSsMdGpi5rXuHU+kH/l0c+fMwpw5cwz0ky71b1DgtYXouLccwLJdjSkyU+GscvuuLBqwW6Ofr123jowok7GbMk6uJtwsABFC6c65YwZEF4zY9jhL/UwDod5RQY2N6kQf8X///S8efng5A4luKyBWFC8fT2uV3XlrHVPAoc7u7W2tNjeZyur2lwLbA1G2Cz4NY6HBoscm4NgE3dGixo6aymD58pVYsXI1zXGKbFhHy05EHWOEDy9XG1a4VvQXZ7BBDrTAIm3jlLhzbWrSerAh8dH/03HdwjIFn13NafxALQVorGi19lA0mc2q443a1VXI3ioqqdbXrlZBx7VI4rEYZs3qQkeHswzTsmeyQ1sh3282la0iDIFqLMNNdBFjdPd0E4QradoIRLLLjlpNh2huK2oAKcRReBdbC2gxBhaSMhmZsYSBTW3aVOBa0pq+p4ZqK2aLyNJ0ZodTtuRTaZT5TPUIc+9lt0GgxgCF/qWCLDe4tn4XgtU+zp2kb29oiFv1owqKM5mpKNt8ZMo20e54kiOA1q5dv0e+nEt0V/4lICsy1jrEQEGFsK6VShD/WjaCK371X0QifitaUXQbCQcQ43WzmuMWVKiRgQpm/QScilg0UlOtqqp6ApOvqHIwAa17OGcRr44VyWgi3yKvEZEV6f9VSn68+5nb9ldQ1KzyQgFOZlaiKjO9s4KL9vYDt3hjf5IJgU+igGLtuvVkss0TikyGeID01sPZCj593VqEycm2EHxhA0MVs1o0DKwiVbIWH6/iDTUq8Hx9fYn1eSDgBLSe4bQBTfW7qjmQn6iR2sSSMq15fxjvfUbcBTC8XvdTPahqB/Q+Y79TfwU+9Ws9GMcM3BeyQ7M7VsRKCxfMx+zZXaOs5SXQniwS+VbaFrMmowH4GQwQH4YmAcn97jczq20Sm5ldmVsBSnFNmSbX/DYDniqhHNNZC19Ch5tkRlc5r87s/AA0BIqIhIJkswTZrA1trS3WAsR7r7GijCEdTAcYkycTBp8njQ2NWLRwgRUziCkEQm/ZWsb+NtGFkEEoQnATIGqQJBxUyG42uDiPlao+rh2zlVVQTLBpsCzHbGI9BggCqQBqiON78Xy5ctZ2jvfTnHFlXxCnPX6GsZhafujZW0POeycxo2tyHrdzp2VyZMJmdzxRs6WBwQEGEanRgWa821li7uatb7y7H395OE1zS/9OTajMz6uZybXSfSvPUyMDxb41NCei1ppFLKdn9o5kuVYw4QBZrjdHEnBlcosCLLcvP2sBf3PPHE90LzVqsBYpmvmorZ3fVf9xWvZYdpn5xooKetV0R9NlLpg/1w15RjbUcA72O1NqVxcVED/j6E6yFA0n94Vf671PsFQ1iyXvK9C7IhGaZxWJ8CTNqjgKfN5D19r0+hookesKwWr31PU8LRnmNTXS43bEgFc3s83NGlC7je9X/3FaJkX2CHwSAUYiczR/7mwbSGjRwnnoaG9FmKZKrOEBS6KEV8JqX2tv8UTwCPlLBiZBQ75dlcDTGdaGzdjM+XLqHlNh2KuBtRHUYNl8FpeKGl/yuKrjnW+oe/DONMFqal7g8tpnzKP5Ddozx4reUmZWDVaj4aCNnKpmUN77T8vkyR6Z3YmKEl4sVdAMRVoX1A5N0FLlfkkINp9Ob6LOP3qlXN6P83/yAIGoBqMyu34rliF/GThkggUI1Xi0JmM0jwIHUcl7bBrJ2700TrSKWiwwEVPymBqJJAJlfOSMQ61Ae2tHz4AXCtHHC1kTJUW+0zI1slfAtztCPsQrLr4V2aLK+BjYhMsIEWhqDOBG3pQ/Jgb1G/jkE9bIkILgxpEMzbFYkUzJz3NFLzXkCUAVVb7j1HmY2aKCbN3LMZqiWS2K5F2fh4Sx9rRMney34JNvVmLY+uLP/JlMVIUGt6ZBtc5EYjkBRcZY7KeGpVZXSyAKtFYbxq9yJrde+yGfkcvMxirBt5DAFOGqzNAFFK4TusYqOXjmd9vfZb8Fn+Cnf/9aOoTP/eRui3IDvopFtYIYMWMMKACRBLVjV+lz9EXWc18+HhEocyv/T9NEXXTGLBQZLYehGX0CNkqUilE0tKxqWqZl78l+DD5PKrjgmr/gvnUl0P+HxiW22g2CyZpayffzPkHMZ+DT4mM0Kz9SptiHDNnv82cfgUi4SoaLcO3mu1A0u7/3dThYZb8HHzFjIfn3bl2NX/71AYtmrUOR2E+sx0VBiJ1LUOpzbI+gUyGzimE0gcql5ywhuzmWi8U0i+V0TcW+lgOA+TbL/5ZtwEd+vtRmQQpp+kr5ejy+ubGlK5JR9UaZhlXlerObaWpf+QSEoj4b/1hsNy37hxxQ4COqUCnV8OUbl+EP/9lA5isZ2Eh+dRH1if1CSATLePsLj8Qxh3TAZ1ME1H+flv1GDjDwCVuqUqMvR74bSLlBFcdiSpuJaAjRsDw9GWx9nkyxTPW07E9ywIFvWg4emQbftOxUXKM02RQt6pfjTI1skLMu0zItB5ZME9+0UAiBGsnM8dkW0rcpjaH+FEYGchgaSNXP07hHfpsWOdEaQHNrM1raEzYukxNBasy23V77jiqnZd/LVim0RapoX+JSbMvfnGx5tVJVsu15+69ME98jUpjkKo83Z00F8n4jtrtvW4l/3fogNq0YRs96jY2VRUmNxFWOSphoIDqTMYjRQMRGZ0F1tAiga3YbZi9J4thnHI7HHLcA8cZYPWt4meVAyh4Hr7iKGJkhnwYfRbBKr95a4br0qWioqswgyvkUzw3a2cFwGKFwDP5Yk42h4VLUpa5LX511YJSiTxPfI1Ac1RWRHiiQ6Fbht9/5N3o2EOAaKbPiRy2kBpU8y+9GKAqQ1cb31GrQvI5q02sFryJTZQOua5UAQiEfmmc04MQXHolnvuixaGxT55dp4tvXoiwvD1x2r5zqxeCyO9F/7y2oDa5FdqAbvkK/a3WtdNQ4NGqhw/PFFGo25q8xvf1+BJpmIdg6B82LH4+mw56ChvlH8eY0lObdu6rH/TW1p4nvESEEOgGpcZ4lP//Wrfj1N+5EOc1jAWfNlQsMrl49pTKGwC4i4z+1JDKoeHDxVhqWpOrOcsJrbJ//jGFFglV6jxXMWdKGM849Dv/3zEe76+1aPdhRsffoaZkEEVnJ+6JOXVKpH6ilJNb89acY/MePUOtdikIt4Dw9L73VRNHOd6JGO/WkdsId74iXzjqoXgh+PqPsj6P9iCdj9ulvR6xtkU6q31NprDvvH4k8TXyPCBE8fbjrb0vx1Y/cgtRgil5cmNGuOv2FEAg6Cy5IWuPweptcyyhiI9vlHbhtfgIRMwob7qqbjAjRMgH/20D8XNya/xki18ra14CqPnQtasC7PvUSzDu8jT/LWwwyn4qED4ww6UAQV0ChYbzVd49pktqE+695F/LrH6CdoScfjCj38zcZHqaKLYoG6mlu4tJeqT4qlrRmKkfXIkLPKFbVlKzItY/rtlmYceJr0X78mXwm30g9XpjW+4NME98jQDauGMHlH/g51i4dsNaPvoDKcwhXkl5QuBe41RZ8dC2Abs4A8ggU1Grs11aGrsowo0KPLZ8vYnggS+PO8wknQcr+uXxhvatFjgp+qtUACdCNBXbI42biY188G/6Y6FCdIqaJb/dFGh9DUdRxiR5+eult2PCrzyDTs8rSUx2MNcRgJRjTJQjK+DGcNaNG8lPKqmOKpbD+6Lili0tzYwuFs7atJ9Kj49qaa8uro+dXqRFUUN/REE8tIZJsQuv/vRpzn342bx52t9X19fW+kGniO0jFZYMSrrjgt7j9prXQpB1uUGq/1b4KcObdGeAVygrjArl+09rt604+1dbyf2t7EqFonSnroklBymlgsC9tzxTZCVEWBilD1Dtii/h0zPZ5nXmD5SqisSQOf1ILzr9cc3XpGr2PyhYl031WJyrm4WkQc42ewOTJbHgYK374IRQ3PYhKIGYlsSIw5+HxBKa9EtnIjmnuTA6Ph6IIxBoRDJO0eC+dV2M4vFkcrkgcqJQKKOUyQCHPBNXEf0pZpTPDbMMBPXwScIXGzl+lYWQYPOe0d6Dr/87ieXrjfZe+08R3kEq5UMan3/ZLPHDHGgdIgl6j88uaayYmIzsLa3msvm/5oX5cXp1NkmMHq2hsiSPeoP4wgguP1UXha4nYH+7POKJTJ2mtuQj8bq3j8uno+WlMHR53A4zyOZUcM0aE3l8HPnn1K+ALWha2e0/LLoi8aOpN6bfupq+i54YrUfGHUAnFEGEaVWwIGQ2IYBaO/x2pGRGqACISRaShhZshmT2HGa4FAXVd3iz61Y13pFMcuVVRyg6jkEuRfHmwToKW9mThINNY4bUGbFDkgNZFOPq8ryHU0M7b7Zu0nia+g0WYjAKWkJodzONNL/g8qiNJgr1ISxskuYn05NkJ/FqE/zr5qf+9Fh5zxKcCb92yRgcghOb2uMb30kMso4xFjIBfyNYwNED2M0ZzmUaAr1qIy4UZQ2GwtjViiYhQxKfb2Dna4qWLHzULF379pQip+Enkt5lfJ130bc6j3VK2Pm7vWf9gb0YMjQIovZXLZa6DNvTQ5mykr/ehwt/UQVLf7A1fqfHx1eRH52pwDP0m0bBEPEjdOwNkY2rxeCQatmttjsvAZu9o7Du6bW1wqRZxz5fehMLqu5imjuh4IX/XQnWK/FTBZQZNANA+0zvehGgyaUTl7mvg4H+9q9b140ompaUuZ7pLeIn+wkc9lctFVAZ77FVEcFXu26/yAEWUMnr80VfOoRZpwuxT3ojOE15B4izy/hp1Wlfq+VMv08R30AiTkYhMD+fw1hd8HfmhCjMUsWZeXtCGz1QmMm+u7uXJ+Fum5LWWR2yUmgASjTHEkhEeLSMUVpmcI8itM5xbk/hywEh/Vjt23MJZIlzl2TYSIjFvBGeL+12/eefqmEbSCVT9mPOodnzmW2ejFhT18aV2Q7x38951rDji8ia90ISJGiK+xEzrCE5Ep+tEXyI26dRPAnAeqhPv/p5OJLrGIzId856tc3Rceh57j7Fiz6tf493Hu17bIsJyhWkRckSqsdM04lDYRyKNNzLdIohWMlh2xYsQKaeRDyTMgNn9+Fx5VS7dg/wc5/V5Nbm+SJyk12I+nUjcnitirAup2IjOfSUv0cIdzXOvc8Vn9oc4sJYD1GlmuBdB/i6D5sLekuFBnqAMpwxFhMSo6cnnPvfd6DjxVRYSGxHbU6ZeponvIJJCPo8vfvQG3HXTKlQDBCNRpBmwNVWlPxA28Avvm9fOm5ixqMEAp7xha2UUEqCX+TyLb2GRwWUzZFTGV8z5MDJE4iOxmacn0IvgtE88byY/hlxac8eRYH2biypAlKFqvgrOeefT8ZyXP5533znxefDVPeSJZbNZI7FCSV5YFWV6We535725bUcsWjyik3gkpbWOG1lQ9AzvN4l3vsR7vo5pe+xvnnj39H739iXe9Z6MfbZ3vneN9wwJ9xDyizyYhsOrkLnxs6ilelFAGCF69+blWSLL22d6Mv15U/6nNRT56V48HmpqI3FqUEsZOBo/rXken2gVE9l0GiEjLPddKskIxpIIhkVdfDeRnaWv0l7mggZjpA+1ksYm1PeJ+HgOF9O1zijl9YPhwk/inf2iCzHjsSfbbw6BUy/TxHfQSA0Xv/+XuPPGlQQ4QR+kl0HL7ZXpuVCWXpQITflB4RPB7A8BXfObjXRUsaEMJ36ztX63sMjtby0edAq5KkYGSXweqcnb4yKg1+TNcc28wwzgCM5NacFMVN6cYXRcjkO1xPdmqPu69z4TT3/xo/gbiYCZRmGiaoLT6Qy3NaqtQis1hWEIKc9M2ab+PmMh7WXYg02oMXrEQVRKaWR+9Ea6rQUloJGbraUZDWhq2yJB6ofbFgIbKTIKiMaRaO3kOSHTk/3OtWZ/qJI8y6lhkpMGnN6sQ+mWtIpIotnCaAthuZhHx99EZr5iBrnhAXpxTHemnYjPPELhgWlo+1z0W7BC75vPP/INX0HDkifWnzL1Mk18B4lsWD6I9575HVrkHAK1qCM3ZgIjPCsjqhOfSFBhpLw6kp72u+Y1EQn6vU543nXaVkaw35SBdNqW5ELqQilXwzCJT2Qml05k5kYfltcggnPWvkais+PlOhnyFvL8rLmLXAmGcxVmOp2TaAziwm+chWw1xftk4a8kmTFVFrSZ4LS9PdE5O/r9gBd+nxqP526+DNXVd1IZPKbvpdGzXhmWdtxWWnJR82Ln7dGj4+8WAjNEjjV38RqSIA2ilTGSGP1alK4jQ0aAPmueUtcp1ypLDscYJYTpRSqBue8IUAaNT6rkkRvqYzzMNNYAckp7va+sn5Efj9U9Qc3X5ON+sKkTR73nZwhG986w5+6LpuUAFUcAkr/dfD8qRYUdYYKXYCLJydhbWZ7yA8Fvw2jymMIZf1DkxoWAHx5IIzWYwchwjksW6REu3M5wnU1lba5QG6U6wnuEGVrVF3/Ij7CNYB1EOKRpGX1ujnfe085XiMXnad/KEtVoUIjzK6OIGJ0Xp0xjGcOylbJoDbmREn7/y79ZM5xAOYpqsDRKZFrvjNS2/t3uX192JmPP9c7fej32/jqm/fHOl2jb82y9/a3X3vZERU1Qyiv/g9Km++n38d4qjpCyKVYBxfexmWu4TR+aOlfrPZGe0kAaJjkGhRV5gPSq+XiNVq5JR/IqB6WHrdlqRIK+oCwkyTEc5TrENOZ1ihx4HyNQ4UhRhnClNa/TfWldue9mvjF9yRprW7+JlLnwFL5PgN5lD7pv/Za9v7xZ1VFPpThNTcsBKMosQk0VA5vSuPU39xNcqmUksJgVSA3cJgB5jmuUTKyRmHwEqYW05hG6c2pV7tQIRrXy17VW26fztPB4xY8QrbsITAXsIjWttYgAgyF6kCS8gB2jt8DneLXEAnGxXGAklrNKhVKZYWpFAym6srdRofdi76t/yrTE/d1/WUfvldk6QEJnzvQIYncW3dNbPNFxT0RM+s07196F69EKIYqRd/1673zT35hneOdqe+xxb/H2x663Pn9CC8mpcMf3EGJYmQ+QiJigupOFq3onZm2PhCyxZU7MAuo9dK5bm+iTFKLap4lwmGrFIvK5LDLptM1xbBVcJCw/SbBGwgxE4kZgPjV/sdCBxKrnEF+ab0R60LkOByJBXmvPll71Tlrz/Wg09VqanX39rd9HSQ2t5T1OMTVNh7oHqhAcVZEFrfjvf3QHfnTlX1DMVwg2FVSXCUplWJdxZWDl3QUJQnlk8rzk9VkzCREW8WpNKHRc53MJitR4XAXjwWANzW0J/s5soUznvQK3Raz5bBWDfcN8fsF6cWiqWddkRSGswl1uq8saj9miY4p6eCPXj5f35T6zvoXFQqQqQqINMTzrdYfj8GPmIEIv0V5gF0WEMiq8sebP88hpLKFpQHjNhBWJRK3sUPoIhV2bthiP5QtZxGIMty1TSjSVmsrZeA/qVd8owigxXNcklDnqQvvSkWqPdb9cLmfP1Mz6ei8L//nx0qlkollRX1TufgjZ35zPrQjCfhqUQJT3FPnwfUQk8rS4Fhn5SUweIWoRaoywrNKK19CL8/Qkwwemt0hJnmKFx01L/NkiBZJYvLEJkahr/qKEUxmsSkDMmPF7CiMDCFQKTEs3F3dVs4rVy/Q0P47CXNvntvYVAvsqJUXMaDziaTj01Zfbu0ylTBPfASsET90qfvFD1+PvNzyk1KT19LwUAtaITBmba3prsr6anMmO21IPSRWKcq3jjvC4LTK0bXpx9OqaSHw1ko8IScSgygZlXJFcPlPGCMNl7ZPHeA4hJbLjjo7pVYlz2zfis0oNR4JGgPqRMNSpOtfyE8/Vs2c9tgmvfO9TGB3Ls9rsZakQXb/rZJGKFvMy+Luae8hDFXHxiM1gZnxQz9yC/Hjb+1LkQWo6QOk3RS9L75XJZo3kVHljNeI8RtNGL7iE0n9+itLtP0NV6ap+13KbeLafeuAXkdjk1SlN3ZobRnpmPPib/S7PywiRetQ51KeuJRjsuQYCiulI53MdiSYQitK4ms6lXwrfvcaENGOXT6GQHrF3VPqiyjXfXQRnxGhE5wDhkWCVpGcGgPv+eCuecOH1vKnewD1/KmSa+A5QUaLRZyCJ1HDh636Gpf/byAxMj0aZn4sRGUEtb895do4Mg2H9TnIU6Zm3J7IT+SmM8Y458rSyOP6rEryNrSQ+epgiCYXYXrmcwJ3PlEaJj/glMYr9NH+oPBqRm85zxKeaXMsgPGbXl7htxKff9UcZTflC9w+gY1EMH/jiC0l0RUTDUZu2J8qMZ9+ob9V7HmQivWxNxiLGIr3ObLGGVCqFwR+8GeWetfT0avT4/CgzrdUMSUUTFtKS4OT1qxxtbGhZ5XHpzMJhO1/nkCgFFNKY1kaIIh6Ror0H05vHYw0NTCYZIB2h38i1ynENQ/ylXCqgnO63tJaXp6YunkfniM+RnCyckV+dBIUvbet3NW4+4n3XI9E5T589ZWKEPS0HnigslEUUMSlEG80nwqu29bPiDw+4QqttcZE3SODbng5QNL6AKhsUjqUyaQwOD2IoNcLtFIpFWmReb2RDYtQkx/ISXZkNL9a9vMyivzzoModeQ96Cns3Fewf9YENRKYOLrJU5dS/3XiJsheZVhuyBSgSzZ3Wia+Zsm9pdM4jrOoWPeYaMQ0NDSNNDGhgYwsgI33twmMdGMDjE9+dvIyP8BhKFztG35fM5I2hPH/ujbE16EhFVlN/e2tSAeTPbrF2cKrFCClVFZkZiSgfz2ZwoDYQBHhH5GcFJx0orGi8r65OufSGeI0OnahJebV6hnsltHgsmGpFo7uApEZKc86xFgMJMieGsKr9yuSzKxIoP6oGhdHRvoWdqnw/jq+nZ7h20GEELA3ainYWSL4L8in/qyC7LrqTptMd3gIu6CV1wzg+w5uFBpaZZX8/rI2bNczPCUo0ryUprL6w1IvKTgOi9qYZW4FTeUeWEZRAe074qLDq6WizyESEJwGqq4kLXCnLZCkb60xaqyNuTxXchrMIXmX+t9Tj6CVyr/FxFZVZeSM9P55Xp+VkZkPbl7dErLPN7OmYl8bFvvAT0Degdui5QIi59k8Jtl8FUGeK8pLGVFJZBubaMxu+QBJlxta9wWGtN+qjvUzi8P4ujLymPZFUp4J6Lz0BpcAPTylVsONLjWl4ez7IaXXnmdqz+m5Gf8EBgSCEaRVkeG4+pttd5iO5cMhR/iyCu/rth9eLh70xfUZ68tLENk4u5NErpIXqebvZWFTFU1IDcvHZ6c/T8VRaodnzy7pwXuNnTs2YuhhuF9GXMfOabMOvkN9DDVRlh1Yycl6aKIrQtjbjiElfkUS6rZ0uI+w4b+laLcBjJaFtp7LaNZqeJ78AVMoesLhP6snf+Fnf+fblhWYk92mi5TnzWkJnhq/CsdDdSCIncuNZxEaaAwcWRp8535CheCYaDaJ+h4cYJFd5AxCfQWPkd7yXiGx7QCM56J0duvIM9R2uVWuuYQtlyiYAnyDWkvcquvMoNa8ysbVuUufSFVcxc3Iq3X3oyr9WdeB2vkdcg2dy3tC7cN4JwH2lr+1ZmBJGrt68Mot+1VmbwiC8Wi9r+/iskCAWVJL57SXzFwY1MJ36Ls0iW1m5bxRb8Dn63dGsGRorR73UCNDAovJUHRw9PRGnlg3WyDERjiDS00isLkRhVkUN90nOvqKKG+yq3U/ldYWQQ1WKWBEijx3Ns4n/eJ0KyrFqkQIIkmYn4qkpvs4gurLUQmCGxF/5WtOb5TcefjfgTX0ncijNJZHyeiM1LP6WlQmyRnmfcJKP7tufCcImOWWsDrlVUojVvPS0HosgCK5uryUJLVxOPEOEEgJWpaa1/RiiqiChZMxLX44FgE6WYNeYl8pR0Q66tRlUZxSypsOrOU9surSslLfLIRGS6mN6jQEWgx5lRGpNNaGpoRCMXhaThUNgyje4pS11RhYjex8DOjKN35EtY4bfeWZmujlpZ+hCR37kggWye55dyRnoSZWSrUaS46+qLHakf49oyPNfKKN5xifQh0lbtqluKtlZ3N2We/Vf0nVyJuEaF6ScFuy3+dYaA5snOU5u7aDSOSCxBIpCXq2tFbjqLN+P3mgHhno2ewt9D8QRiyWY+i0dJUmWSkZ7hIwZUY62KJc3JkR3sIUbydh+9VoD30Wg9hTx/Y9jLPd5Di/BDsqP3p+IUa7+pCg0e0+8CiO4gj1bTFlRDjfQiM8hkVTTBMJpLkWmmxSp6+M7q76ttrXXc27dzuAjnuk7FIVpnMllbVBySzRamie/AFQHFgfyxx89hNCLLJ+JQuEeSIdEY2RjBiVwM41y4LYATqUaSukdNYK7/Zt6WCxndwuN2Dz2LmYIeQpTWPBGLI8kMEo3EEOcSDikcgvWXVZ/hUl5t97gIkLT8AqIWEZ9VgvCedn/v/bjtiEnvpjXDlEQYT3/hEgZ38l4mj5D0Jd4zteh9pCfPo9gfxb2VQjht+xAlkYkwRELjvbLTJze48EvNQIZJgConDEVokGiwPONRpZfP0M+KXSPJRgSZniUZJiM8kREJapSsisgP96GYGjAyNH3ZIgKTd6fNGtOchEPyc8aW6V8tOj0TiMKnCNLpX0ZP78k1SVVDp1VnHM59PdOluZcmWnvL1qK00+KJ7i3RuV4ae4SoMvFp4jtARWTS29uLjRu6kZhRQ+OMBLlBAKwgUGU4Y4hnoo9mDgHTDhkwtQgbri8tt+nd2fDvOomibkpBhjmRUBSNiQbESXQqD/PKSUSqqvQoFkrOKtM6F7KysM4yF0R2RXp3DGkVrlQZ4rq+uXy2nqf30RBW9k4ufLbMp+5RhtkaFh45A80dzfQyitxVAfzkikJDfYtr0qMl6MLF/VBclt4cuiUffZKRhvrDWgUGdWdEoX3pmOf5uO88LunZkYwKDELBiHmACkflZQVIZhW/D7GWVjqJCqV5nohIZMdFZXsKayv5NHIDm9Q5284hE9papKI0tnQWSdqzFCmQ9BgGW3s9ez++lbetd1JC693tbZXu/MpoE4Kti7jHY5t5bJdlLAlKPMLUop+mie8AEYFraHAYq1avwfLlK7B81Qr0Dw5icHiIqVjDo57UZQ2CDVuqCiCmtC1hWrtFGYIbyh+eR8DbEuwqHyLJhWOIRRIMWxP06JQxYgyPwsSqK5vTYu32GHrmckUuDA9zJDtu61heQz2J7LhdJuGJUK1czzxP92yFnXo3LfomvaMBsv5uOibAM1/guGfO4dszzCUZMou5j5kE0Z1EHiI5kbmWRCJerzHen4VKM/GjcfGxTHbpTNyhtHQemsiPWuSp2peute3K2Nx5Uj7P4xKh56dG2QhEEW9osrTRbyrXtetJUrpGnl5+qA8FG3WF3jw9uAoXeVBqtmLExnSztngiQ1scwQkzKrszw8r3dzyntd5Bmzrgnmtenk1QxHvXSX6yRO+y2dDV2x9Oy/4lSiSJiKSntw/LV6zEw8uWY1NPD7L0rNSPUswg0HiW7biTl9BYMjOLJPx5gsyFLwpjldN1rpXL0apac5FaACFfyMJWAUEE58adI1hV8VBgaGpeG0FoXh0XEV0mR8LLW5mYPL4SAS2y03ny6CoFeXYisCoJz1l+eXiO1LjP37xw29jN1vYJfD9+k4/X8/jM+S30+Nr4m0YlZUbZxYzg6VAyus21NXBW4fso4SXQ2NhobQP3f1F2dd+SmHsEErMWO4IgYVhaK9W5dp6zdrUW+fG4uIWE5AiH+uQxlbnqns0dncQA01/XiLTU40LEp2u5ne3fgDK9PVVsqJG1CLHGkFFk6kiOIbARq+7Pm3ARKWtkZplhV56r6/RseZ16H53HEJzbft2Lvwf4Do3Hv4IQrZPvLoiXxl5+0F9buK+16y/utwqscDg4TXz7g3iJprVa62/ctAnLli/H2rXr0N8/YATjyEJAcucZkA1j3OaxSGMATz/j0aj6CaASrbiwxpN0jTCsgm7ru6naWtXaqc8lD8sZcOWBqgRRobUIy+1vDmNFdEW+BwlRoWt90aAIzhOsX6ftuncnkjOPTr+JBLUtq2/fwUXvzuNucd+mQVN95RAa26I4653HMSsInvydROi3nDxxEeDHZgYRnqvBDSEej5m309jYwCVpxw8ccRnbz3B11snnIh72o0TjZiGtSMjSXN6WCEm6M0VzLZKijnWOiKgOII2rJ1ENaIjhvvPwRGAyUjmk+ntozPJMRzVPEViERRU98H4iQAGI9x31JgU2e772HdHZe+lcA6VOIUlqm78JC2U/owpeGjjyZARb5pPKw/ymXU9vieWHMemuo6qxV22uvHqlfVNTowh6F58wLZMq8pzU0FY1ikWShEKFXRcSBkmigiJ++937cM91a4EQjynzqxeGwjqvwTEX9dm1Kn0tdBhcS34e0zaP6X4iHJUdWdsvkmnbrFYDtGQsyETFpay6rGWEf0do/GMAlKcnuJMMa/LmRHhadB1/k/fpwiNlNn0DswPf++XvehIOf2KnHAsTvdPuwNQIT9/O7xPxRaPOu43Ho+bted9xoIrKSZd++93I3P8HGryofacGEQ2oHRMX64rGxQ0SoHZ6XJsB5DaPq51etJHpSk9L2lVaK5pQsxQpv6T2eZlhu8bpX/pyaSuvzXDibRO3Rpbyzh0I+BOPCc88R54dYWfXOkKWh0jvu5RFQfePtqHlRZegSnIKEkclRiPqLbw7onT12rLKqDniC6KhocF0ZOfwRfQF07IXRSSn3gQZelLyrLRIdpYRDXA8Z2ySeZUNsSgtWkMLmpMhXHPJX/CHn95rQNTAA1aGp9iBnKYGvPzB3H5r86dF5xjJee/AbZ0vQHNf+WcGiY/+gj1zrNgsa9kqhvtIfHotAZuLNSWhGbdQVwSnYy4POPLTyVzkHUqM+JgRnv36o/CkZy3RnXnujvUhGdUHF217i5EdgR9WAT5vkyDZhUl2XsPlg0FMl/kh/PdzL0Q5PYAyiSxCI1UJROvkprZrIjhihIkvA6eGymbouPaFaACaZsinVopbcmt4Kw1rr+5ngoBXITJW6ikmGLk9078jKVW2qJkLNK+G9KxEJwach8ff7ZjzEu0APUihqvHUDyIw9xh3bAKiNLd7jRF9sxalvdJZa5XbyuCpHd9YmSa+vSDK/OouNTA4hDzDBjcCiQjC/e5l3h1lSEtoJqrWsmCa41bt5ZINDNUM2LyZyvOs2YcfP7zyL/jNd+6wNq++sGvO4AhBJOcsogp11F3MytB4zMJJHnZdmzYTiU7pnN1GqIug5ZdtJl/13xXxDfSlzQPhASOx0d+Fe4Wz2ubP5t3pNP5eZQbz1YrEfgjhZAXPfeUTccxJ88EAG8FK1Mp6JiL2jlwrQ0tHAr0+Lx6P27ZGXtE5B5sodFR/5lL/Ciz9wUdRXHcvIaABGfitNtS8IzgNJ+UaLCutlc7cV/JHiJ1EM9ONO7xE5Of0xPBTxkmGh/8VS4wVeWz1Df4RGrTtiE2YSvduQECNmokh3oXHeWf9rifwnlYOyHtoANJcpBntx74U1SOfh0CtwFPsbhMSnWlpb2Qn7y7E9GagXA9tY7F4/Xu2lWnimyzxtDhGz6lUGkPDI1ZOpnITr92UJ1urXgmocjFZKm8topBXpzKpKD2W5uYWS9Tx01P3cz+QavGvm9fi0vdeB2sIYoMUFME7OX5k5nB9dnk+ASri8ObPte5Psug6Zjmkiq65LYZJA7IAXX93rUs5PwZ7RniuCM71FrDfHeaNEBXqKnOYsVdWUpswvllINdB8hxe89XF4zFPm8hw91Ym3JfBKD1p7XyjdSLTWcRsbkBncVVqED4pQdmLidF4a6cH/Ln6+NXMKqkGeQl0ZRJEef/e6tamtnBuHj0aPpBeINdjvEqd6p1dtuhp4LsLIGJF9tMQ14Y72lcZcdGqmby3D1QLJk89iSKvfRHZKPeEiSEMYYLoXBYZjX4+GJ5zGcxwpjhXteWnPDbtWeURi6c61SE6k55yBgBm7iZTZThPfJIs6+GcyGQtlNdGNF65Zpt1K1V7G1HFvW4lsmZrHwhF6QvRY2ts7zF2XjD13+6Ln6BzS33AVl53/G9z774dJeurXKSLTPdwZdi/95zHV9mrf8/Yk8vaUtZpbE67bEs8Z+x0MipjZfMilizzRhaey8xbe2rq+zWs21+SpCEn3r2Lx4+bipW87CuEGeijbAb4Hdm/bWXhXWaGzVGCtYwK9ZGI6OrhERtXP8PL2T78QleH18Ici1AmNnSqxqHbXP5cnmi5dGgYa2hGMN+tqLkp3JjaZSwQm/Tnv3CM4T3Se21IZHpPY7qWHyPCpC12qZzUC5bTOdL8JA5bu7toACa+c7ET06OcgdMRpjDrUo4PH+aPu4ok1subzN6e7jqp/tSuTVM8gOQETJbuxMk18eyhSn8LYvv5+5Ll2Ho+sn8t8Y9W7dWb0fvOOq5mFLFdzc5PVOI4V734TEd3Vnan30Jqh71V/wfXfu93CbLJGHYQ6i/clorTl3V+en5Gf/ikj6JidIXGZZKwYudlZbtut3bfbv/oxvUyNXkCFIWyS+e2EM47G8acsRpmZIlQjmOlZ6h0Ecq0FfG/flWW6sfdEvmqWIAOxq4A/WMXwoQ3qa/3N3+ByFdOOIX89HRXq2iClcsno8kuXGqLKBip1F7pFhs0dsKRWGZ+Vx9YPOVF6KmWZXtzirXSiHZFXr3I+Izv9wLXRmf3Ocyt5VJoXoO3U96DcNJ/nylOn8eQ67GGtnuYqw1Maj01/FVtoX2V3Wkt2JW94Mk18uymqoLDa2FzBGnJKxksAT7067v0+9jwRnSxWMplAou65TIXomaVCEd+8+I/447UPElQaaSMIf5QgrbjQRwhWmZ9n4/WOesstmpIwYxg660KfoL5rsGdUXCe8+k1Uy2fNIOo9LzSD2rPOPhxPfu4RvK8riNb5HoFpX+VyktFBUhmu6Xf9trV+p2V8yWxchtU/+AByGx6k6jXPLtPCvHcVk3ABPXRTJQ8qnbmtwQnqB21f4hlxibdWWo+iVGktxHgJrnN0jIs8wAofqq1QLc9HxRB+0tlIHn2a9TIq08DKBHvp6tXEeukf1rwu2lc7Ux7TeZMl08S3C6J+p30DA9aAV2GstVIfo70dZUqpWRZM5ygTa4TgGR1tZsEMJDu4dnJEFROCK+FIi/zQfzbiB1f8Gf3rShga7GOIIk9VEHXegPCvd3Legt3AxF6Tyyhs6uGpt29r/edaR1SQHm6IoH2uD2e+8QS0z2+w0V4CJEgNfyWQ6zmqdRPBeftTZQAeMcI0rpDI0vf/GRv+eA3ya+5hZg+i4GcIjBztV5h6djq22ldb6jr31hRrj6ea2S2knvYSL71FfvzrV1EHr1GZnjAgM1qNz0D10BMRPer56GhMoBhMIhosQgP3x5gPdJ7Kr/UOSn/lj6lO/2ni24loxIrh4REuwyQ7tVzfGgRbimV4LkYaXLStRNTS2JBEU1OTldfpt30jSu46WXFRw+N/3bwcP/zaLRjZoOGBimA0ShLkH/PuZN0r231fNUXV0FZVGgKVu/lo4RUAaV7fGXOTeOEbn4LFR7YiotAkWEPECI7Wm/qQFZfsO108MkTpnN/0IP773Y8iOLIGvkKa6aY08Bk5apAC9fhRmWCF2z6r5XdFNrraQt2txFUt0KMj0anyKsI0VE8dDTLgqyqEJo5iHagtOAm+Rz0bgXAIzY1xtLa2ISwvXsNE8Z/Na7IP0n+a+LYjKrcbHBxEKu2GKvLIbGfq0jlegaysmMhAIwera9T+msFF5YQ8Ic5wOF/Bf/66Et/9yt+R6qdVLmYZlgTrVLnt+1cIXkUgGsS3Y1Yrzn7zE/GoY+YzAxXgD0cQJXdWqgpTdK10t3/q4GAXVR5YeZ+vhE23/Rbr//AtlEe6ESxnLPFKwjbTKsh/Mkeb8U7sj0kyHbdKDRk3Hi/XFH4SA2o/WMmTRKOodh6C4DGvQqytk/dsIhmWkYj60DlvCRKMLPYHmSa+MSLCGh4ZQSaTs5pZqcZZvc2yM/LyyqKSySTaSXjy2D0Q7c+iZguu0bJE31wPfeUVkLD0i8LeranLtfHauoJBZZ76cDGi9j0d7h+gfySKGWOCUSkRqKl8L0jSImHVslhz8zcxtPIuoH8NI4A0DV2U6czzyXjlSpnh62aKkHGUV2h1tMR0KJZAtWkBYkedCt+sx5JA6T1WSwjyGUWEbdBSnolYNIZ5c2fbO+wP8ognPn1+OptDf1+/leHZ6CA7ka1VJqIT4akmtrmpcbRwdlqm5cAQenVGTxIZLYdfoXzlqtXIq3i4LjomLzBYK7l2erzIDUYwviivhMJBtLW2oLWltX5038sjlvg0qrC8u5HhYRsEwFOD1jvyzrzftZhnl4hZKOsVyk/LtBxoIuQ7X96FsCr4kGhwitUb1pvXt1mIfZUHqq+tauwVH4+pDBlPkg1xzJ45y8q59xfZu8RnGuafGoMnU5aCJylVag/qZeqJwFP4x2jEDmioIoaQ9QNKnoBX8MDVzshqrBRKRfT1DtisW2PL7rYneoydw/cwsmPoF41FkYjHSXiyYBN77rRMy/4rLtd5eU8izPcNDDMS6rXtLWXs/rb4/3/2zgOwsqM6/+f199S1K21f9wY2mGIwmF5MJxAgQBoQIEAIoSeUkD8kdBN6qDaQ0MFU24CNwTZgjHvv3dt3terS6+X//c7cK2mXra7S7jvSvDt32p07c+abc6bduE1x5dvMDPks6u+PfOcH3c/AF8aOWLSfws7skXoXFVMYe/BAO6cAkYFS7AdNETMJjrI+c6fEK/pnCEvTVpyeNs59i913RjEYEsYBT9Id35Po6+/x7VBtatO+TAz53LVmrR9HtjcQEQNebO/u6bDly5ZLYNhd675/6X4FPiQ1hlcBq4nrN9nwH9faTV/5g5VuHbNGIe2LLBkrC3sJRZzfJmmvztlf5ZQl0lVb8YzDbPXfPc4GHj5omSW9YeA1AqntCYlueHirjY3HH7tuWlNBk3PeOAa47YliAexYX9bf32d9vb07DdumNu1rNDU5aRs2bvLlXHeXaMsrVi7107xpT/Op/dyrwEdCYU8een+Yy2O/NG7DF621O75+ua358Z8s0704LJhNAYL6i2YT55ZLKCSmzsM92fSsRg6pesaq1bIlOxp29FueYate+hDLLZUk1kgb+xY3bxmxseqEdNuy4oRVR3tKPJstMQzGdnVxwkPk0aY27QeEgHDnnXf5d1P2FrDi8CzWX7SozwYHByOf+UX3OvDx00rUlHDahs5fY9f811lWvGrIGp0Zy6ow2KaSZVsUU+IcoSTQ84KlbKPyBQznko/8MYiqCnGr/hgPTErdrQG09EpsjalXrf9FR9rivz/amr1Kmo9UsxcxRNslkQcmKNhJwY6K9mRFm/ZX2rp1q5/8fXekPdoMJpfN2sEHHxi5zj+6h8DHREMYp3OVk3+hzB3futKuff9vhFMNl+ykM4b1bLL7IkpdWRkeJL25wBeAhnsyxV0APf+PpMcg+flpr9iZoNBfA0UaXZrKqjYsf2ifDbz/CVYYDN8S4CtSfjy251XhIuJYpnwu6wuMmZ1tg12b9kfyNiXenyqWbWjLFiuVOE+PCci9I9LpkLa0bPnSsA1tntI9lvjqAr40gJJIW/HqLXbm879kmUTO6mlJdgI8P90jJYBx0Aubkf3cN0wk7c0snN1FOQN6oJ9vnwHwAL6EYDfJB4obAkClEQOfJL1UpWr1Wtayx/XYAR98up7PYuSUYI9z4BhDVAV1dFh3d5dUWo7maVOb9m/i2yhr1q7zXUsx0T73FCIYE2fJysoVK9S28pHr/KR7BnwAUaJurVrCznnxKVa5fMIsJ0BKJy3jEh4TErI42CV13/D9mckMR+TImQX/rQj4FCbWcOUSLCI/2safE9RbsoupJQVgdbnXOOsfQJTkybQvX/oS+GWqgrhm3dKVplXlf/CHT7Dcw1YKa5vWqR6JL2uxbxYQ9We3qU37KcVtat269VYqV2YW8QNi3q520z6ISxiO+V+xYlnYiz7HfT7SXgOfK7dCrQSna0hnHL1rws474XOWLkisZbJCaObfcAD5kOgk2XH6q3/vJJGx1jLp/6t7FBfpLyoYpEKljXVuQWEne3EWqRCfncVN4Naaqlp5/bjFH7IxlrhwzDkbE1V3iZryyzhfPWyi73zMUjvu5BfY4sJihELLMP1C2vNsqn3HFA1USv34/CmnWlWstXJgkb38hU+VI2VE56AyVkdSVhl9/Xu/tNuGhi3XStuLnvEoO+6YIxRKPYPis+FIIX0SSt2Cfn13pv6pAFll3zQ8ZRV1Kgcu61faNdUFYYOknHQ5n2tW9/Q2aTUQ5YhTf4kOzUkLi2ra84hTCIM7m+FSNjldsa9+93RLJZWepPjVqwfshU97vKXVWTKs68MkUQyPH1t8HRNX/bhapjebea7ihYuIARmOv6raqWf8waZKZXvtS5+re8qDia8own5K1MvWrSO2dXhr5LLnRFukyebzWevv65OZX+v1dkazvLGHRCFJaxRWNOyuH1xpv3vy/1izIy2mzQjs1JiyYiQZP+o8l7Z0NmOpvJpYTqCXUxPrzFsql7BUVm5ZNRTO3OLYcK6RwR7uCaMsSm2uiUnrktakrbrqzKZ4xMpWLmXNvByUthvFS8gtoWeYDFdlw1IKX7lg2M4/4X+9vaSQVP3197oIHhBirpwWvXbziJ3626vt3AuvsW/89NzgSdNV2fibCDhe+Jp/t5+dfam98WXPsoceeYi99ePfsT9dfp1xbGBdhsMfOVGj1ODUZBWM6nPz1nHbOjruaVEm7//U1+0N7/ofUhSupNSnpGzTlmEbHZ+Wi6T2VsaXGVWqodMa2jql9CWJ1xu2fvOoBG+kBrY/mU1X64q71YpSoWgkHIvlIxPqJMl3qVq1n/7mIpuYLNlDH3S4feV7v7NXvvO/vVHRuU6UarZh4xabmi577gTznu6I8rJu46ifEBKI4YymbVYZTUyQTz1LHSIlMzo2ZcPjJbvw8lvsNxfd5H4O5iGp/ZYQKoaGttro6Ijb91ZC45QdDtBdMji4YEAP2muJjx44kWzYrd+4zK75wNmu13NYZEsg5B+yQdqT8S85yS0ez3NwU/zUwZ2WWcSHUIRG7iXGlMSXggmRAMWkfva+GB5Vte5fapd8gRtZlfEMKx/N6aoVN02YMNjVWyY6UlJ11SKNg4YTNeWjorBVxedToEiLbL8RMD7/yneo/SKFMPVOgvOdAJKUffGbp9u3f3mxfe59r7J3fugb9v63/7U96VEc6kkYfhL2wc/9wM696Fp7yINW2Ttf+zLLZ5r+YaJ3nfQ1u+WOzXbGye+zD5/yM/v1by6x737xX+1v/vnjNjCw2I8aKKm8P/2+19pbPvAVK0qKe9kTnmiPe+Lh9pb/OMWOfcgRdufaTZbNVO37n3uf/eysi+xT3/iZHX34chubrtuGLWN21AFLbTPHeA1P2hnfeL994X/PtDPPu8SOOGyF3XDHOnvuU4+zd732xQ5IyJB8DnFIYV/8hg/Zc57+WDvhoQfax790hi1b2W3f+Ohb7G0f/l+75Prb7BmPOdZ+fcFV9tTHHmH/+uqX2l+9+SSlUbfDDznQrr7hLjvp316uak/b+z7xTTvhuAfZ5TfcaUt7Ou2bn3qrnfKT39vXTz3PHv+wA+2iq261lUsX2Xc//XbnI//6l3Pm/knM3m7dOuydzJ4SkOHbz3TlGPilS5f4ePndAc4HivZa3EkK9Daed4fd+N5zLQXACdAAkKRADnuQ4JDklDTAF0t2nL/l0h9jfJIQFZftLC7lZaR0llXwU2oIxZpVyxUrThWtNFGyqsCtXq5bgy/7V2qyy5TkJtOQKhaezzNU4Eq3oWe19By+DJ9rCowFqAlAGC1KkmOS78sWW/bbJ35ZTM8fjL8QKGnlesV+cd5VdtiKXjv26EOtWi3aab+9SKAHEyJ5ofK27H1vfpH993tfZdfesNb++m0n2b//97clgbXsFS98mg1PVuyyG+6w355zqR158IG2uLPTKhWVQ6Nmr3/V8+2rH3mjHbZ6sR20bKkVEnl7w6ufIWlrqyTmrA30Zm3J0i5JVBzm0FTJVfS8pP3n215l//DCJ/m47r+/8cX2T3/9bIFSwoa3TtghAryaPDpzHfa/n3y7vfovn2ZXXHe7/dN/fcXe+F/fsC98/Ufe+YHcf7zkKvvcN8+0qUbJlvUgPdTs3a/7K/v6B98o76pLF+NTdcsVOEtOdapoj3vE0fbTL73LHnTk4XbFNTdYXprFYG/BBrsLtnlkWGkk7E8XXmR9haSd9K5X2TGHrlQpLYzGeV8SkvHQ1q22WZK4Dx3thQHcMJwevnz5cgc9aKGAHrTXwFcer9qlf/dDqbdNAYoYEDAB8KKJDJf0BEKovSmATWIwwJcUOKKCpvlojrAKAGKDBuEyAqlasWKNyboD3dTUpE1PTTkAVstVN5Up2acFihiBYw3w42M+it/Q87iSl0Iyax1Sw/INqdaqGA5A9I9p8zyAWHlsFBo2tXnKrnr3L1RZC6O35+umd9y2wSZqVbtt/Yid8JJ/tUyux266faN8xZDiOWa+q42Wvfh1J0nS+rn99jsfss/+xz/aDXduti9/53Q7+siDbUlvh53y3bOsKmnrpX91vBXyabvoZx+z5z/9OPsPAeQHP/VDpZd2JbXu4jKYypesUvakxx5r7/nHv7Jvfv4tlpaYnbK8jOoV3LXwgWiAJqeM1OTDyNpfnfhIO+uU99nWiQl79bs/Y5dde4cddvAie9sr/8Le/Kpn2/Of82Q1Jhpiwp75+OPsJ196tz3k4NV22S23Kc2c/cdJJ9sb3vdVe+4zn2RL+/Q8dWbZVMt+oTTf+ca/sZO//VN7+b/8t3WKzxrJvO+0efoTH2kf/bdX2rc+8TZyr//8jFQfn4I9S/LfD2nd+nW+jTN+/xjMdmf049IeoLdq1aoFu31zt8AXBsJD8Uges1s+/nu1C0UT6DH+gsrqYMckhsBFXbHfc6y4G6QxGUDQwbBDdgEdEp+pdyZsU2XXTDetlKtYST07H0UhLSQ0DICW9nG/INmFj2GHZwKopJdN5yShdFhWjTGZzDnIMTiuGwc7wrr0p/xmjTP8E3bXqdfY0JVr/f0gBuzD284/Ap6/98vfW7JatlM/90675McfkRr7LKuoA/j9n651GYZyy+ldu/Jmd20atY99+Uf20zPO9e/urlo+oOJO2aMefriAcJN157N24nEPt7vWD9uTXvouqaplWz7QYTfeudHKkqpb6YaVdP2SgGWxwLJaLtn6TSP2n5/9rr36Xz/rh0bUVHd+fGkjb61mwQEM4Es0UpYTODHK8bYPfNVeIjX2L5/zRIVL22ln/sm6O3olbS63ow5aaQctHQyTMsm6nfWnm5X25+yau4Ysq/whw153+zopFCXvJDcNTardNW3ryLQ95W/fa78553w7+kEHsWzTvqP3PHLVIpuqTtvtG4bsnR/5hr3m37/o+Tlw2RIbrTTsjHMv8/T8YziqaVYJhJLdPyiW2IYkCVPHNWlMe0LEia8c0sGJRKtXrRD4MUbrXguOdjvGp6ISI+tXL1xeP2lnP+Kz1uxRz4t6G43dubqZFsYg2QGCanwppCvALgIdJC4hlnUc02dNAWZaINQSoNFapiXFlDeNOfD4uj90GNg+GtejbOOPGPtEHiPSMojoaTWybF2gWElak4G9uuC5ppSkinF1U2fJjdzcMCustMqSShS2+6hee+ovXh+9Jy3QHzPviPxtHZv0scxlfZ1ySRlfJxsan7QOSW29BakbzoVhBvP2NZvt4itvtq5C1h7/mIfZom5VkNTS6+7YZP/0vi/bE4871D709ld6uhPT03b+hTe7mviohx9iPZ15q9ZbdsnVt1q3QO+hh662zVun7Y9XXG4dhU570qMeaoVcw4SViluypb09Cl+zSYFwf48AUeU4Jgl9sIcTqAu2ZtOQXXzpNXb4UYfa0YeuEpCp/nwtE9UrWVFmSO8WoA4QTFhvT4dLFkXV1+/+dIUtHxy0ww9YZpVq1Rb3devZVbvoqttsfGTCjj/+SFuxuE+J1W3t8JRdfNm1tnhgsT36IUdYh8/dpOyCy28Sb2bsyEOWWk1luFRpNJXnljoFPmu4PxAfxdq4eZN/M6Yh3keCo/xdktsFxRCB1M8pKwMDi3YbZ77TboEPKS/ZCGvwLv2XX9jGMyRdSJ3wGVykOQGbj+m5HaCTO6ouKq774QafB/f8Uf1ibxV4OswAVpn9E0iVxyZCAaOTAJy+NELhBHj+MW4mOGRcnVKj5KjrbL1g6VrGEgK0hsCtSWVWW9ZoyE74agC+lp7joIgfIAg4MuEht4aY4Sm/fp11HTqgR9Mg981GQNluGZ2wl7/pY3bIiuX2Px97sxVUB6Fb0Wv7byDCLnTGbtO2NDE1bVs2bfZvxuzp2jyIcBhU24GBAevpptNd+LR7iU++DakXqbrZzwY+YMnFBamWLF0RqKF6AnZIeq7WAnJcBVqAXuTPqDe9heUTVjiyV8DUsnIjHHeDP2vzKsWSdXR3u0rckFg3I/mpdyYcY0BpQK9at+pU2TrLeYGc8qd7JIam9B0AjelcJj0c3CIJryWgZHKEK9Kfunz/MIpEE7nXbPXLj7aHfvR5kgt2q/kvaPJOTIZKrbOLhVl4ZCwfICQErEB5B2an3NsAuLCJOty0aZNNF8tWqVRcio7dd0VxvcMjnV0dtmxwqdr9PFWH7gbtvqUL9NICnfFbNlmtt8sBycvEG43+VJAUpu/MkIdvS1Oq7o7aK3c/iwu1VmBYloRVqlWkdQn0AENRWr1J52C/WSFlTanQzBIHFVmioiRHgDaDaq00Ovu7bVAqT365VJWMGrFAtuWqtOKQB56ruLwZ+3DJrH8+T2HiHSLsGfa9wmRUlTl6/gb1APF4R3zddyjAmV5dUnBYBKlOhDqTaqi+X/d8KKZpt9613m67YyOtwuO1QW9hU12d/Nq1a/0rgXxWgfrExBLfrgzAyEEdgwODtnL58n0K9KDdAp+KQQ2haVsu32CFpEBBwMZ4H7suABxZFEINirC0E9+9AWghSwjcAJeUJK5c04qZoqQxVsujYCkwQEQ4+ZOe90buBpgF0HQjiTJbyFtPX49lc3xxX8/pSgn8eqyRrEugVJ78+Uo1fiP0a9m5TwCyStufQ/oKzSA5uRZkWl0SZKvkxxyI9q0KhnhjN3QkXklccZCkrss5519tT37Fe+3//fe37F9POsWe8Lfvse+eHhZHv+rtn7EXv+Uzbm802AqDRBi6h6Ykdy/EltybkuA9lNlfv+WT9oJ/Jg7jjQSQtO2euou/0epjtrjjEWL6Pmxom6POA830S/OI4ld3C/mLC2Auxa+nV2JomZ3i9wdNT5Vszdr1LulRrHMBLZb6Ytpe+sOfY9lWrFhu/f29coFZ9i3as8kN/V3/oTPtlq9fqbYiFcnVXNRaJjEykrCUUC6ot67qMtujcOkcC5ubVis0rZxgzV3S8st6JWQpDI2QCgBnXFJjdlZpRpXjoCUvlh9QCczIMhZIA2hF43lqiVbZqga3qezqsm9P40PfCtcshzG8FvcKW6/CdYz1Reovai7jfLrSKk+87F8s18t2EOUrorlFg30mb9sR7nOvC43OOO8y+++v/cze8+oX2WMfdbj903s/awcdtNQecfSD7fPf/LXKtmpv+7un2hW3brAbb15vSwY67YiDDrRDD15hJ538E6lDabX7pH3gn/7StoyO2xe/fZZlVV/Pedbx9tqXPdue/4p3S+rusLw6qb96wePtH1/2HPv9JTfYez75HetIVi3T02N9uYS9/R9ebG/74Fft4+97ox1xyHL763/6gD30iFX2yQ+8xXFlPnVJ8AGTZMXqhE1VJm3z1o0ym23N2K3iA7UD/bHSYFXfwbZ0YImtWLzScum85bLSmlRW9yWrbNmyRVLepEt8cOue8GXM10h5LFHhi2gxz++LtAfAFwDo4reeahtOv0VMnnUACxMYgGDG1+0xvucLmuXW8kXJSQFe3eoZSXviWNd2pcpmlvYL5wRyMi7V0flg16U0Ne0nurhqqvQ406s722m5voJXIsDXrAuKmahwuzrbStUqt02F8TtALgY3xvxqCiM3Ppodz+4CfnXs1TDmx0RIopG04856hYBPaTcKSjqoBagElA4nwcQMEKSSUGQuRSoA45dc409LEpYV7djZ1bJ9DzvfqKH3/PTXf26/OJev7ZftZS94usDpKWqeSfubd37OpbTvf+rt9v7PftfOv+xme8ULHmNPfPyj7f++c4atWLLEXvT8E+xv/uXj9qAjD7bP/vtr7W/f9hkrVcv2ky+82z70xe/bOX+8zs75zgftM984zX57wXX2g8+/3V76tk9bRqL7T7/8bx6XHRzf+eTb7IX/fJI9+KDV9pfPPd7e8cH/tR9+9e22sntAzBNz4v1Bc54VWRvNmq0bWWOX3XKhXXzjH2zD6FqxkvhE/BDzhg+duPg3l+CR4AbvIBjkU3k7fPnR9pijn2THHvxI6+8cVFweJT5jbY/Ih109vT0j+HRictqGhrYEwNt1s3b/uaAGjzKBsWzpoAsa+zrttmRD0TRtybEHWxIg4M8LFR+Bg+z+p0qlevnmJl9gqqRrEuslVbmIpkLGTxJZdXRaZsqK41NWHpu08kTRqpNlK41NCYB8bsJV3a5cp/Wnuy1XallttAxCh8pyEyraP2wM+Ah4/eHiFgbm8fOcKiB8xEnPLQwfPfbDTxVUQOwqsL9Kw4rT4zY+URHzjFmxWLTJyUn/ti7nknGP4b5SUV5LJSuXy+6GnQ8XxXEm+HKbzMjIqH+QnEWik5MTDqLzlf54+Y22tLfDfn7yu+3VL3+2fef0C+wVb/m4fJBblG8KNKKujqy95HlPs4OXLrKDDlxt3z7tD/aBT//QCjkkmUCzodUpUAGJmr3l/33F7liz2Y46bKWl6egUiOVQEF/Th49S6jie/Oij7Y4NW+w7P/q9HbCsx1b2B9Dj7/4i51Y9rtGq2DXrLrd/O/m19urPPs/e9Y3X2Y/O/5atHbld+ZWkqvfgtKG0j0FnveNjx9C2Jh35ZRxYWMZVa5TsurWX28lnftr+6csvt1d+8pn22Z/+l41Ojnin78/fC9CrViq2bv0G27BhvS9ZCR12aC87M3OJDnpwYED1uWq/AD1ot6XrACKA6X7QUh+nmCEvO6pIlrgcKVCZktTbSkLqpyQFL2T+1X5gbrafsS2NLWc12evFitVKFbjM4wJsveoRO2tp+SsdYVtzMqpMVF0BbKg8PQ+3hBKWmlRPKk2MALeeVrqpmlWlRlV1ZXOV5DyBMkYSIeCnTCHpkFayPy9AbFgV9bmu+KjS8sPER/TEzLS9n58WM8fOIDLMBzDG4MgHWwDH7RluvtDQ1hH72ml/tKuuv8me9MijfGdEKxm2IaUpf71fTCot/datJEn6G6eeZQcvX2affO8/6P0mxAsByOAJpJtarWoDg0qnmbaPvPc1tqS3S6ryGpU750lkVD5hZ8iwOolYunn2Ux5tm7aO2rW332EnPvF45x0xh8yeA8He0va1Mjk9ah/94bvsr096pn34+/9q6wV09MiS532YhxPEc4m8pVM5lVVOyklWICjDdQcmrXeN7dl0h64FS3Jgh/g8r3QosYtu/YP941deZq/+5HPsjAu/7Xy+O4KfOC153fr1Kv/wAXwMktyuTExIeRzPduABq/2YeK+D+TiYeh9Q6gOiyL5DCtuQmGAwu+OLlwS1VoXnExwyFB67KJjAQIqq5ZoCIKmPcqeQUZcCT9OLkZJAA6tXAs1I18g7nUhbX6Hbso20GoucXGVFHW1YsiMdpEoxYF0tp65GxbKVmvxqpbJAsip3DjQQMEXr+IIR+EaNF4xkQD7h6nJTEqzkGdlTq3I2+BdHhPHDOK9zaBsWhHFi5plrF8XhYgbUv8oG6SbMkEFIAPONDj90pY1L4v7BL863X5x3hT30kEH7woff5KWQyaXt2mtvsFxn3gHdyuP2zCc9xvLZpB16yEF2/qVX2bkXXGLHP+JYAdmEnfiE43zs66bb11pFHdyrXvZsu+aGm+1rp55rW8fG7V/f+BI7eOUie8yjjrY/nH+pnyJz1KEHSdop2kue9Vjr7cjbeRdfLcl7yk7691f77DMUccl9QgmpsaELb9mXf3WSfeX0k2zD+AbLpPOWSWQkEbHDSNKcwI38pNkZpCurFTAcsut7h8Xofh+ZVCK2hzYjCy8S/NRYGO7xLXR+TVmBE2+Ul+vWXWa/vPin1tu72A5adKg6arUntZS5VCyWbP2GjT5jS3sIrEib2nE5wYMxkZ9cPmtLlgxK0lssnlTDjWkvJM2FTHs0uaFi9YHlHxz0/ywvSSDerTFj0klrdAhkCrR0gQmHrzDWxYys/H2+QPeq75mZWhL0pSeysxQlK3WgK9MjrUbhlAYyGqCLulqXlJYazFlDoAdwIfk1mmIGxuiQvsYrVt5aDJMZ6MoAWLSuj3G8sJBZjmq3zCrzLQ4mNhJcJXmu+I/H2uInHIxMqDcls7MSzj0h1kCxbQ71gQHj7u5uvdv8Yyx1Ez6M4e9OA1Kd+3gCNhUbM+9I66oWuVA2oaG0mMnlODIiSfVTFyJbSu4qY+qX0KpD3xlBJ4OLEsH2wS/9wH5x7jU20NVho5L6/+KJx9i73vgy+3+f+Jqdc/ld9tCDVtoXP/p6P0Q2K1VZXQdPuU8IRebCa860L/7qE4yWqI7EwHrNLMXh75yWW3oGWDBMttERZ9kbni9I1e8QIIp32f0TZdTbDuWody6Xi1Ysl6yqsmm00EIUCE2BUlHZcjZgTW4sMZLk4GHqKtMVvQfZf/zdJ6y3c8CT5bgvJi8mJiZDW6Be9oCnCOf5Vjvs6el2wMOuLM7kd3+i3QIfW6Q4u66pyt981m120RtOtXSGsYyU1SWu07ibnQIWqZu+fo71dDOGewGd7Kod61zZ44zls7+Am9zo9dKZnOVH2OSeU3gxi6RHwA62IHvMTeUXFbzxtVTZLr0J/NxOHsemrTpcEsgpbaQ8AE+g5lvUBHxMaDgIMusrQExVzSrqWRMl5bHT7OhTnm/lPqkeDTGcGDyl9O8OORPSUkTxxAab5jm9go8Ytb/HO09IEikftKempitT9v4fvtU2rL9TPCnNIpl3nsaXAyx8kbfqFIkMAHfpTEycz3TZ4kK/az6gB2EgHzOeQ2g30NxmVq6Xbaw4JhBkeZDy4gAY+JpwTCbJJndpM62ypWo5e8FT/8qecsgLbGRM8QSmKTr0KL0dEenEeSJkSp0X35VZsmSJAD1oH/sz7Rb46PpcIVUwesYzDv2wKh/RX72H1LdWQQWLEWD5gmQWIMdgF4MfzKPw+ZW9lqYbpYMS6MFEeQaEBQy1zRO+fIsxu2a0xo4ekUqjEy0MdOseZsDIV7lmRo2xpOrIlNVHKw5ujBXGIAfwsb0tLGvhPrhhOJK+LL5b+vdH2cDfP0SAKeBVY6iS7buHe06wWhjQZsA7LWbrkMRHY0KSbNN8oMDRZtfedYV96ifvt7LAjyPSkGQzKamxqkQkPHGoWFchXYUN4EeY/o4e60x3mH88Cz4kgv9T+5htSVzn/Op2Bzr0mabAb9yK1ZLvjKJ9AXhoMA3C+D0CB/12Rc9oWm+yy1594getQ3lsAsK7a7oiOuCOjoL1L+qzro59Y7vZvUF7AHyh4ggEIwydd7ud/zffs2RXxlLSCBp5VQAdCMtbVMgsceEk83hNH2qSA6EYKL+8yzIcSwXXiWkAwbziVMRU9ZFpa5SpZj1LUVBxUbmQ8kijsLhbdjGIulDPjxiEWWCyX9w4qq5bNw54cnN1WPGQ8HwJC1Kg7qU3sW4vKYmvJvfMorwd+s3n6pmwM0ztEC+m3AvS82F8DEyG2oFkB/B1CPDyMnHP26YHlmJGR/u8/M4L7KRT3+8biujIATgfp1MoH9PTH24+hu31iz1tXZkO6+noVShpKkiNUd0qRLDDu+IJjI/vkiI8omcCuJgEHbeoIRVly8SIVaTSeieue6Q++BwA9DHrepX+PoCi8tIlreiNz/svNTcOpeCNeHJ4N7/O8KOEhULBBhYv9s53LiE8IHTsz7RHwLc9Xf7202ztz2+WelsNC5kl5bXYZsb6PgGaus1I2tMDXOKTXZWW6Rcg9Hd479lyqQiwURjVUr1at/KQel4xn5+eQnzASn7Jnqxluji7KjAUteyHF1CBUk+La4YtIQkujP/JT+quf1SDMUFdmSRhIsTY26s0XdVVmIM+/2TrPCyMndxdihsHQIdqi0Gt5RN78Za8Nj3wBJMDQ/Sql9z6e/vcTz7qy5wANXjOJyvYyUJ9otZyz5hdpOKqV3e/ZT2DQKLbxaEBZJQ299OVsk02SgF8/HnMXmett9Al3hT/KawP10QSHbmarpVstDjq94GnG1arhQ/++FhgxPMNN+hcNRvIrra/P/HN1pns04MJFzgYHKTz5Sj4vr4eW7Rokbu36c8J2WuvqC7gWPLWR1pruQq6BjjFRokJUFQLrlr6vlAkMN8xEUCoNl6WuyQq+Ynn/IQUFhdjfKarM2sVVbofLlBqWrVW929qcDZbs6J0keZkADMAjoMT6hMVsyISHX56DoYRccb1lI7PDOvKxIaP9+m+0ijbylceZT2HLtJz5bYXBKPD5DAY67JyuYx61IJ1dYVPVXKCRVdXVxv05h2JBwQQI8Ut9rVffdZqqYqlBEAupTu4BdBjJjbM3KYFfGFBOsMUvlZPKmaasLhJSkxLMmSpChIiY3SckJ2XusNhuHkZQA+VtlKrqmNUXN1niOeG56Ytl5YwQBpKN4FUV2VpF6ovM7lqU/pxnhOq6al6Vs6Ga+vt7Ct+LGGDdpDUkxVeptCRk4TXb4ccfOAM6AWAbdP2tNcS38Ytm21sdMKs1LAbX/tzS07UJOnl1dBVxTn1gqi2LChmXA+pTVcWD6tmVTlSdw/st1whZS3vZb1WvWKpZTouVAr9i3BQxSLnhztXA1y6l0HlrQn9yneNKC9yEuD6hIfCAHCAY1B99WyBJDs1AGXcB15ykPW//pGW4UirhHrVsIbFyfOi5/o1IorIe3i5wfSM4XHPzhLGhro6O33xbZvmK8E0Qdr63Onvt4tu/JOAh/E7VFzxn1+DpAfo4e4g6G5pH8IBGHMyi3r65CZ3/YV1b4BR0mrNqk1UpsSf8E3gWYgFyQDWonyX+mMkQfEkfC3e1UUsWrVNw5usJtBkKYtPbMiDsxYZC5RY4OEhJhr5wJN8nP9fdNxr7EGrHiY+7LC+3k7rb0t4e0x7BXzsRBgZHlbPpooTYCC9rXnrb616R1kNv26NXEMAmHU1FdXXV+bLtMAEsEU9Z1b3uYMGLAU4+sgwYCNPMYhS9ecAkRH+zLpFdgZ0wUI+IF7fMGnVcY63kr8vY1EIwA+NIJLuGNtDzWjUpYJKHV7yn4+xrhNWSuJUWAFeM1lTNuaAlhID4OYalwrUCMKERQA+BoyRAvBv08KgS24/3776i09ZucJJzkhsAdhc25DZFvSCJOh21T/wlZd01t3R7VIf4MesL+N4zpnim6lKUfbZThR3+BvpsTfT4ZODvn1NhsX91WrNqvWSDY0K+HAXCKLSIsHRyQN7THC4S8T3rv7KDvwd2Hug/fPz/suWL1vhIN2mPafdAh/eNG5ObV2/YYPEdkRwRRFo+Dq7TMVGfnCLbTrlBusQ4DULUmVZBiUsgZGY+RLPuHQnNvGPjTPBmV/Wbam+gp/G7IKfP21b9TCwVDB8CJwez0GyVLfiWkmdFbEGagFSnnDPJzQwgFpVz8KvUZP6IIDqmLbDv/5isx5Jp2IaliQoMf0rM6gVyitMzjO5xkAHrvGBZNQdxu7i5Q1tWmjUsnd+5dW2fnKDKyR8ggApLqitLE4OIOj3DobwQABEX2uKH5JedO92Gf+sqlInvKBLHBzxBrylCxpLR7YgtZeDHMSedYGd7+6pOriVayUbmeKDP5GEJ14MQCd+d1PzNuj+is86Pp5D62hYzV7yhFfaC4//e3dp057THkl85XLJ1q7fYHXGzeYGV81yKkdaPVWtbHbrG8601EjN6nlWtQig2GOZFVDIChsALq4KA4YCPNSMZlfG8n2dlu5QT5sJIEfFQ6gJzlZinkqpabWJojXGKsYsLUEY+HVumgE+uatb1a2lamIwFkNXG7b8ZUda16sfbnl/rFJnPEXJwqwQvXbYUdEyvgbPK2azYW8lhw20gW7h08axjfbmL7ws7JeVVhJA68+BD54IKrCu6ux89wVXAA833bsK7KCo8AgAHpexXwkCShduiU0uk5eKnPKtjqVydIqQmBUgw4xMbLVKk6/ViS99QkN+LuUFic+BzneW0B5CmyBeXR08avKynpV20mu/5u/Rpj2n3QIfFbWevYBFifEq+bkgAJjVG2VLSgWQDGVpK9ro9UXb/JZfWbIjpwAKKwmP7+bCFDAMw2mc44cEiB1go0KbcoN5EOOdZcJ/CCe3pEDNt5uJsdBiU2II1b/3qKi0qL4u7UWmJsm0cEyvHfTxZ1u2M22CM72LGDUvlUbpOsNjBHiBycNsLM9qM9G+R2dd+VP72q8/o85PnV6qUwCmzk6AFoAO4BOwAWqqe5at+L38Xa0FIHXvblG4NOF0hR8BTfbhFnIFtQLaCAAp5hZLVkolCQUVsWRdbCo+BeDopUWTpUmbLE74uB3IBtgBdC1XZwmre2k63o7UDpAQGftDTfYPtkt6ZOfU51//fesqdCtFWkyb9oR2C3wbNm62yckpgQYjFNTBrgoX8bthGdXJ1vM22NB//0nAJ+lJoMaX+KsuCWa8QhMpZtRYACh7BIhUMJmBZ/wqA7hBrHPiDz7Qr88MKyFLK1t8RyBFjBKpVS25pNceefJLrbbYrFO9d0PPgslhaiQ70s1Hp1DEUl+b9m36yA/ebtfcdbV4IGtZ1bkvUBaIYWe8zztB2VNJSYNyd14RI/KBInjE+QdAIx5XlwJDGnTqbF3ryffITTxcb/gx7zWptK66AmqAGHyvXr7WqtjE9LiVKiUHOKQ894eHZfcDXxNy07NpG37ABtKgwM7VX7XFOiahFqEO/p9f9G474bCnRm/apj2hXQIflbdu3QarSm3cDT46ASgNVNgmvZ1E8UbVKsOq5O9db+UzN6jCFCAvxmCXh5DOwU6MApgCdmKLAHb64QofzF4EdGzh0B33UmQtW2V8jjWAVetavdhWv/NRtvwJBwldswJYenaYk9usp9BWWfdf+sA332Q3bbpRHV/Oss5vgBsSXQx2XAE/OsjIAHyovYzpAX4u+WFC3FhShK1yyZykyVwAO0lmTMZxDf12kN4EZWoDVd+tMVmcdFD0SQz5ufoL2CkemwDQdHztHnt7ATw37PMFGDE14ND4WNaLTnilvfjxf+9t1J+tDBGGoaBwr6aje9LmPUgLYEcyJSzAzRU3aH9oJzsFPpw3bNzkx91QeHtCJASWSSiXXb8Cn658zlauXuEzrZMTEzb0pzU29NMbbfNvb/bJDo75aajg0wJLB0IREx483ysAVVZpMQHMHsWM1NpGXT3s0rSt+IuH2KoXPdS6Dlrs3931CowqkTiqbmVKie4HFdmmXRPAd+uWm8QfGe8UaeRIaxmktmhsD/U1hfSXjqQ8mVngiwCPqwDDJUD5MbFWk4DQEk8u6u6j5w98CP9H0hyI40egSV1huZWDmNrIdHnSpqTqxgcZoLbSgFCJw9Y1JL1gWObCTo66A1+4r/nyl7o96Yjn2Ise9w8+YUK+Y5CD4nYUA6I3d9qDroSFcA+TdlLQopUK8fg2AI/7vkY7Bb6p6Wlbv36jF+LdJQq2r6/Xli1dEhyiQvdxPMR0tpNVzKY3TVhp07jVi00bv2OLJaf5jkbayi1JcisWW2Zxp+X6M5ZfNWAd/XmrpxNiXlhHTIbkqIppQ1ubdkXv/5aAb+ONasjR4mEATI2as/WY2YdXXd1l9lZhXNWNgA8/vuvCeDBjeExw1KVi1itSSUWcKARx1DygEYCPuKz1zAnTAB6kL5oaKi3SGEDIevuqlepFV2ZconNprm41tquxIkHhUGsBuLoM8XwtH+FISeD3xMOfb8849sUOajHAQXPBbvtGHreXOGzIdywBxisaEr5sCwDc1w7Y2CHw4cQn6cYn7tnhmRTc8uXLrbenKzggONKjsY1CVcECgISxFU1hk6pQSX0sLGX4TmXvRLWQA6bu08b4oHowOEb+ACj1Rofplja1aSf0gW+/2W7ZcL1PWGQFeixnCRKfACoa46PBh50YARSDqotd4WRnuVSjGoZ94DkA0FceKP6MpqGO2K/iWudbgVcuU7Duzm5JewIr4gonOZWZcEhto9NbrchHvtUyADjW9DmwAXwR+CE9+n7d6NqU5FdjEkTCw7Me/tf22EOe7mHCs2dppv1u576r1kI5xODHmHihIDVewJfLc2jqvkERvGxLdU4QrrIwOCq0u0leeDnmUCOKngaAif10m1cF6E9MIzZy0IMYl8MWVw5X4ridCozS8c3j+G5XqfOHQPqgtsd2F3FbLHRFkmbCCLMHUjXSwjb1oXgtpUW696ya9gtavvRAgRVDMEhKgBKFJgkJ9mEcRRS4CDWRMg11wphceWrcpsbHbHpiPKy/kwRGnTKChxQnWUwSmtKWG+kzdof0BogxjsZaPZ6K9MfKgWwmZ3W2cLInV20t1UorvNKtA2R6ri/GD/E9TWUMUAtEnsNESAo/NZaD+o9QTvQOagfhrWaNt40dtI/tw801SIpInnWBKs/34+x13ZdohxIf35ZYu369Kpi7vXvhuT0O31I44IBV++35X7Cq5AT9UpBJK0lauOqWon33N9faxoqYt6wGEhUvnQSNZntiBtGrSCpRMtNlfepHXvKEQ+yJj1hqXVmJDjRQqWdt2jXdNXSL/evXXue7LwAC32crqc6lPB/zi8fxwoGjXnk1BlNCC2Dsr5AteH2wDROVl50bikEr8tN+ACilNNsGdOWQXSTG3s5eT8NVWdWZg4uujPmxd3x4asilPJfsIn9UWuqecT3u3ciN2WHCgIWdmby96VkfNo6xv9dIz3RVX9IeKi770bu6Ol1K3Vdoh8DH1rRNW7Z4wW4vOu8N0butWLlcov6+D3wUopeUmFOtye9rKtoLrt9sZ154u926RaoMC6+l0kvZUWOjTFD5g7pE7NBfzyHcvadHmggDA+6GNKAL2wOX92bsxEestmcdt9wKnIQTE9WqRjonZ/sxqUsRYLzypOe4OhEOFOXQAYAOVTcAGWNzqLMpFVnocBj3SwvcCJOy/u7F/onIsH7PR/E8DosYxifGhJN1+QWgAzS4Ul0st+oq9DgouqwJgKmTo+kBhKisQ+NblM8I4Miv0kItRupDQnX1NlJxuWe8j5nghyx7hL3oMa+Xy90nuCPmEq7xulbG9gA7DuCgLe9LtEPg2yzQGx4eje7uPjnwLV+h674LfIFh+A3FyBHio+WWffFn19jNW2SfKovd66GxSSQIar3i8HHzOR0LVySGueRjl6K4ivwLclz9V0AIyKqZcC3k8nbMqoK97MQH26GLkWoCUJIkKl4Awf2VVF4quzMu/YH94PyvC18CYPkYnoMa480qH4UJEmA0yA9UIU2rEJEQF3UPWDaRVVEG4MPgz9mRY1Nj6ogEGgIMl94dtHguINa07kKvZdVRIdGhJKNOA2RUPycyb52UxKewgFkAOqQ6VOZQv2EdIGAY7pEWe9Ld9rIn/JOt6D3U07y75DxCRkTkH8M2TXYv8bkE7vc1+jPgo1DXrFlr5cq9M8a3ePFiPyqHtOLC3ZeIEgKOkOJu3VK0D3ztdzZV75CUUEEks3RLzO5HOjcsw/vLBEYL5RGXidvnMq/uAToorgfqBvWKxqDW6uNEYFqYJpJaJjGQxbF9hZy99nnH2BOOGlAs0qGB7XvMu3cU9sV+6FtvtTuG7/TlUT6DS/nL+AnLKiuf4dV9WJ9HnYSZXP4W9yyRqhwOloW3KVMPIymS49RK1aLSUsJxs6HeVIdAXX/PYl/f6iqq16fLfF6npVrRRqdHFBZwCyDnQOdSnqR7QisOUmsAPVJs2IlH/aU97qgTxQ/kI37o3hNlwDFqSKkYtm36hIbAj/fcF2mHwHfHHXdYhWOcRHHDvDtE3L6+Plu6ZOAepTOfiNOukF8ZXE77O7Vsoly3r/7iOrvgug3WStIwwrurPfg1Hd3zfQafkBHjoko1k3yykOUSTVvaAZPtuIyoIrTkLVN80EeML7uDrRoVjYdte2BhGB9iuZAAspWyB61O2b+86HG2rJtcItFQv2Hx6v5AlBvlziko6zdvsEQ9ZVes+b394I+n+NIURgbAC2Z1ad+hbqirsHYPyQ8CBJsCrd6OPuvM9wgcJNVJBUaC9zE/haHMRyaHqY0ZsMCOWst2tu7OHoVnCIQapLeSjY4tIa1gfMiKzN76gQR4MQ4YJDvqS/Dn6egpVqzV/PmLcwP2ume+S8/vlDOfKWKs0R+7W6JcUGcpG/KaVkEwgztzcnhHx8w77Ku0E4lvjRVLnPOPtLCN914Thbhi+RIfKyC9hU6CIP2wxomJiJbdtKFk7/nGFbJVvAEh2fm4kUQKpARXm2hgzmQyCqkbb2QxAy7qyFrOx+d2Xj58QnCz1GYIDYrGw/5k0gjSQKg73FzDkp21/V2pDnvzi4+w4w9D+iMeqp1b91miTPiOMR945zOMtboAhYbuh3ZW7CcXnmI3D11uzZQ6qbpKhIkOr5NQT15XyHmS6Bz8BHyM9eXVqS1ZtNQBj2bBjC3kY3fUgUBsfGrc7RDXfDZvnQWOftezfZ0WhY9EB/Axf1K1LWObHdx8jI+6k90XOTNTzJ8A0VVeoXJFwMdhpy95wuvsiIFjJVASj+ftWWfGu7k664CHdEe7bPn3dWM1d3+gPwM+btev3+DfNb03gIokFvX32eDg4L2S3gNP9NZiYjHmZ35xrZ1/7ZDPumWTBbEtC6/F22IqVx/0ut6z4kZUmI57MapLd2pYncLKReppkSB3xHIwPv8u8RVZCkOzAORoECg8usrBF8jiR3DlrS5ZsiopwmpSjVMNO2Z5wd7/isdIVQuNdV8iyoHTuifGx21sbFxlALAEdwz7XSlDgAMVt6HO4Q83nGrn33qeYjdVJ5LgVCtIb34wKXXHMIUAMezFDTWTlBTd29FrHdnw0Z4wycGDQlxqBimOuuX5PJSrP14WF9pkB9RoCYQfHh+2SpM9uwH0vF4dAIkr8AMAiYuffDolPb7y6e+wwcJqvY86X0miPNkftwOig/VrBHa8G6os50qiyjIOv7+A3Vza4eTGli1DNjI65pUF7SDIHhHxAAEKe8Xypd6rLHSC+ZJiyI//5Hr747Wbg9ojRk8h4XmDQcrjitRHgwjMF8ZRYMLgBrEaZbEkYilSfmJNEu5WuJjmlj8S3aZi9FEaBQHs3F33SAPYA/jReOLxI9nVNjjNpinJ4oil/fafr3q4FRb6LLvelfGv6eK0f18WyaikToFxMeogLredksCKbuaXl/6fXbnxfBUOwAfoMcurenA1OOxcCDUW15tCCfz6uvosz6nj0RjfXHJJPrLPkPKDG0MS+Mdq7Ehx2MrVok+OhI5M7uRdSfo6QK/DoO7inBVovuxxb7aDFz9Yfa8qFlU5JgWI8xL4MLS7WIrji39cATrUWSYu9mfaIfAVi0Vbt36T1aUibF+xe0MkTXwqNKuCZxcH3/ZcyIQ08W+nXGA3ri9ZNi0Gg7FURP65TTGb27k6EAYJAmaXE+3NgVKp6D6lXpsDThXOU0bScMs2FFdPQ8i3qVzzD3+7kk2DEOOHhkGjEcD5NTQWtCpdXFoAHDnSi21RDz90wN7z4gf7B2kWEvFOE9NTNi0VloM8q5Uw0D/LY6Gc9oRfCcEnHTsyHXaJpL7Tr/6m4lP+ASSYeZe859Ih6cVp+ncxVImqTSukO6y3s8/doN09N84fUud0ecqmyhOqxyDN+WdR8UPSo9KUNx+6EPD5ieKNhi1btNL++oQ3W0+21+p6VDhIN7w7Em3QJALvocLizpgdV762xjge7lBcZvsz7RD4KPyNGzfa1LREcCriXqKCROslgwPW4eDHYxdG4SNR0eszbnfSD6+0P9w6benmtACNRbAMdCdmVNwAckHSdUlP7mHrU/CH4ehrO1gUyic55QchTXhxyDhjyjpTM7KwjWnrdN03xTPtRBhXbQE4+Tm4YRSH/LpUgSYkf9YTUo/YCfewVQX7wKtOoFn5e81H4v3ogCcmJvzKDDbvtjPaARs7zTRwrgoTpJ+U9ff1uQZCuRdr0/apn7zXbth4m6UYHlDYMKGh8IqGKqwa8r84PUDSpflW0sfJ8umCOpOMwqads+cS+2lL1ZKVK2FbGv7xzC3vpNoJwxN0ltSnHHmdeqtmnZLQjjvwCfbkh7zQMgkOyQ3vAME7SHLUbbyXNp6ZzYghc7l9a+3dvUk7BD5oVKou6i5HU92bRKWtXLHMv0S2YMg5tW7Xb5i2f/+/y7yX5jRnPiycTtS9t3V1V/zoYCeGZFbQ14dhRzLUlYUNhM3Lb1EnR6OG9ogf4MVNRg3Je3z5ooABTvyX5T8yzcRKJA0oDwAZ1ReDXFjwKqMAfmDljHtoTEiNrP+qN7P2zhceao8/ZqU8GpIYQkN6oGl6umiTkuimJid9uxSgMFcywR6z6/ZsG4fDfSaG3HwAX6qdg11/v6t6cTpxHLoSyUN22c2/t4//+P8JwLKhrqgzVF6FAQCRAyEABzfvNEA/7OSV3s3zFdwCAWsipDN5oe56zhUEwHLw8z+BliS/WpJJqYYk+4Yt7T7AXvG0t9viPId8SEsQH5FnVFXyH94lrJflsbi3ac9op8BHpWzatNnGJyb9Pg4WM8vdoTgNmJEJj4GBxX4/v4m1VXxzpG4fOfVyu+GuKZfeUFlTCZaGhHGhlFpGkPAi9RY3hQv2WZU3o+Jb1CXpQMxNQhyFD2JOlso++5fVfUs9v9qDNx8vMblVZIZLVbLjoMb4js/0KYCDGkAnURBABAA52ohvjqDyBgmQcIrra/+qtqivxz71D8dbZ0eQXO4ros53xDMAW7lcsfHxcQc8iHzGRBx2NdBRwovcx2ntLM1YzaPTKQgMCipP1qPFgLCzeN63CJXkq7+G/eKyH9tPzvmGlVqsbKBzUwfmwcIWN44GVW36nwLIR3nSJdjmpk/CXoPyUCdGvXmXFoYoGsTlnZW+S+3q9IA9PiL0d096oy3tP8jfXzisMGHNIWorcXnPNt192inw4czm5HXrN7rUFzPNToLvEc2NDwNRiazxo8ear0RuE2LGr5291n5+8a1ifZg/gBqTGL7HU6Dn4OdGzQHAcz/ALoBeGrvS6u8U6AnYOJCB8kCSKDE4X6tbn8ojQwOkoQFYnoNAfJ54pMQR00kHtTBADtBFwCaLS4FIeNE9Y37ewJD0uJd/gy/k6Y+jjw5d1m2feO3xSp2c3XdEHuClyalJK+odyjKUK1/AC8AR+G0uxQA11z3mH66UMWDDJz5RRTs7Ol3dY6bynoIC37gwpXnVLZfZhdefbVfeebEV+VC48osU6EK5g56CkQl/G5Gsnu84y5FXDKm8SvhmhipJdcxEFXXJN3d7c5322KOfZscd/DQ7cOkqP105h+Sp8HFZtOneo50CX0wTE9M2tHVIvXNYQwZg3RPa/nGMj3Dm16Ckv/kqqhcrNXvTFy+04emqL3oNG9qZvRX4AXSAmq4Zucs5gJ+0IsDPv98qdwbM+3J6V2bXgDT15ByIyVq7KRaLq0H1Fzg5WuqP0mCsB+BzIUENp9ZMCPjogBICsEakwkbgJ2CryQG7q7uu0gY/QG/GzwGwKRCVBKVH1oUP3/vXx1uBjfv3IgFyHHRRqVRtulhyyY39qrT8GLhgg7g9x27b0/buABrlzHKMnp5OV2EBu3vKk9uTP1eyl2pC9Zm2crVsd2y+3s678td2zZ2XSTofA89kmKQCZGM5j98dNycPrzphiQodDR8nH+wdtOOOeII95dhn2kDXcleVmTzxrWzY7+MOaX+m3QIfNDYxbiMjo1YqlmeYLI52b/VGgEOHpKH+vn7rkOQzn3q5GzaM27tPvsSaAq2cGDNIc4BeDHhIesEepD/AD+ADIFkPlrC8dNx+SSO8J0XobK3rdJW5PXr1pvUirQB8eibjeyhFlDPqKtLbWJmjiwR88gkAB9BFEpUCzUp3cpddUXSPm/y5d6lP0qPCoGLXdPOaZxxhzz9+dXjRXZCDwQ7qhA4RwwQEYYrKY0NqLLQHrOVhKDeu2z/DJTfd0zGyGiCfzcwL7YAZ9bHSsK3dcqfdvOlq2zS00cERsGwgwsek1880mWFNWndnry1bssIOGzzKVi852DqyXf5ubXpgaI+AD6IH37hpi/fmMYNuz6j3hEImWr7MgnGNJYODfhTOfKDv/e5W+/7v7pIUJ9AD3CKAQ+Ijr3OBL0h4Ajb5IQ0CdHzHdXFXXgCoe5WXr+8T6JUFUNU6H11SHAFej4AvQ+MBNNnXqfIAvChnwGq0JFCRQ5DmBIBIcoCf0qm5FIi0AEgGACQu43zs+oiBr0Z8GT3VmrWqPeTgXvvPv31U9Ka7JoY8SpI6XZpTQwdQSZvjlGLwivmCe4B4V/yBfxyPK2XIUWaussqw6yeerYzp3uS5u0t6Y5/NRV11zqUC6Omci7efKMJNpCCK5Fa9gbuGKZI2PRC0x8AHsX6Kk1umWeaiqoNxU1RexOz3lCHJCCmQFoBBj8/pEL09PWoAD9xZYKecdbP9/KI1lkvrHaNFrn5yLwAFAMriX+UH9GSQ8PQvv/AVr958WhIfK+eD6svBl2rqNinJKKMwYcFzy/okzSDxoQxJTghjcg5Y7NyIgQ8pL0hx2MMkRgA0l+hw93gAi66yuFvsR3zS0w9jWUv7C/blf35CeNGIqAe+tcK2L9RUvgcLIcmRZlzP29d5zEq4YY9BzflE78k1Ju8w0mEBMGO9LMvo7e1dAIP2cXPZM16PeTqmcM8vBrBs0wNBewV8ELNPgN/UZNGlv+0bwV4mt0uK06aRsCQENaeDmbrODgHJ/QeEXzvzZvvZJQI+JDmprgAeR5H75IXcAK8gCSqvDoZhppQwXQK93jxf8cIPYNR76aZYFYg4EM5Kiai6WUkRLDR2VVfiHGtbAZtY4kPCc1VX9wAYY2cOjA5kAKCuqoImY3hIgZFfDJAexqVEwLNmXXqpj//tg2xyujgzicXMLwToxXUQ09z6xS82uMeg5dKbXiiOG/vx/uwY4AhzZl2R6AiH//bPaVOb7kvaa+CL+yxm57YMDVmFMR0GrnG9D5h3+0bBvTcsSQuuDgkEOYuOZQvxYuB7m+YCX/gsoUBNwLQj4CNvscTHwQOLOvOWi8COyQ8Gr0sClqriM1EyC3xh8iMjdbqp900AZErDgQ+JToblLIyN+5e2BGAOfJG6W42AzwFOVcTsLQAWDKBHHAAPcGSMUA9XJ9aZTdpbTuzz8T4oSHRBTQ0SGwPy26qsMcvgFtdPbIjDlYkq7F2dnQ5wvb1I7dTRtvFi2v6+TW26L+luAN8sEXVqqmijY2NWEhCiVsW8e38xMs9xIIwkDBoX44R5SVmoUNuPEe09teyrZ91ov7h4vYObT2gAdjwzktQC2EX3Ag2en0g2bMHGkcUAAP/0SURBVLBTz8ddxQAokkeOtSrxBXzF8S93Kb4DpsJ0K89ZxoGEeOFUZgEVtwKtqtzGS+UwRieQ4sQRn7Hla18q9yqTJIBfBIBhSQvxUX3ZH6o38XuWxnCMUdpqiYYtSmfs9U/ucakQ2hk7xHUJCKLSx2qrL+aVH266CxKdyhwD4MWLh5mcaC+wbdN8obsFfDsCteL0tG0dHZEEWPOxQBr2fUlxHuLs8zwaY+yG8EejZB1d2B8bGifHYzGelKVhChjDdxc8iZ3Sj/94m3397Fstw6kWTAtIowvfadBVqEW6YSKDsT/OaatbV0fO+hmXlITnIKmw7AKoNuqWUDgeyf5l8EI5duPLYZCwItDSCwmQUFcFZJLqihVJ13o3xtqmJWkjBfKuvsRF4RUsSIAOcMGdsVgHPnnirhKyqvLnxdbK2KH9LXvhI3sUd+dsEJcxFKo9lD1AjtTNNZbwCEB43NjOhzudEMuWGK9tU5vmA90jiW9HxLjfkFRgBsbZRA/NSgezYMljtwfPB4popOSHRhqreICZSzNSPdduKtpHfrnR+JZvBrUPIANEBWqE84kY3LhXHA4o6JCU09vJ1ielTzry43VlC3a5kw4AyMSG7mRCOW1LAdCDiQGtZSOTJZfSADdf2iKJMOzaCOFIEfD0gwzcLr/IDc9aYsqq9W577pEpe9ABYfmQ14m8QdC448IdK2UUAxyGMbsdsY6/V1SvdDjeyQj0OiX9hT3abWrTA0/3OvB544kaUbFctPHxCVeDfRkMKlzkH4edDzQ3P7F9lhpWqSXtk7+4w6ZraWFC0yU4lrLM7MXFLnBgJpbDOvArZDm7LT/jR7pAkIMq4RwIuWKAtwA2c8sEe1iPpwAiwA83pLaRSZaT8A0GUpWJpD/sjPPFdl/2Irv+dQ0gmZBUWE5IGm3W7S1P7ZY6HtIH2OJrDHAY8hjni2tcRnPdYwo+5vF8KY9UX4YcUHvn/4xtm/YXuteBb2eE+js5ySb0sAEdcz89eq8ozlPcqANYpe2s68btd9dtFXAAdJKC1MKR+JDmACykveCOaflsblc+qH9+WkuUJuHZloF7AJBZv/jZ4blQpPKKBF3ecaC64s9HjFgD6Oqs7vkimEt7xNIPYQIoBmmPa1CH9RzZ062GHbikYK88YREoNZMfB18lEPIWaG9qifcH4GLQZNKJCQ6k2za1ab7Q/QZ8c4lHstp/YjKsFeN+R0BI44tVz9gvvs5tmPclARlMNFQqCTvlvI22frxmKUlXGcQ6/QfJD0BDEpK0pLyyqZ0ZW2Z7SQFAJL8uWBENkJQlvAMgF4COHQrs4+UNWwCkS266kQsTGJMqM4ALibHMgQTyZ1wvgCHjeHOAUAk68OEvwxIZV31lmNpY2lW3f3n2UVZIszbw7oOSx9R7UC8AHnVVKHTKnnQpj2+y3l911aY27Sk9IMAXE4+OG0VdwMdHYUbHRn09mc9O0mAbYS0ZjXwu3V+NiQMDUqjoiardtTVpXzh7jSWZhJCfj3sJdAA5V1WVJ9+SpnyzSNmlOxFgEIAxvK8u8qfw8W06MAJufV0Fn+F1V4FWkNcCVRtmo5MlayVZCKwyAdlEXHwXBnaVpx9U4ICnq0t6gKZM5Ib0x6zxq5641I5embd6Mqu0whazu0NMYPjVpTzG88LHasKRSfdPHbWpTXtLDyjw7QlVqxX/jkJdwAj4cWW8MFYBcaOB8RoAzNx7rvF93Ajj1517H4ffEcV+IQ2z3146ZL+8teSAV5C+24wALkxsII3pXvkAyLhwegfAyGRI/AzC+PPnAqF++rs7JPEhnSk9qaJBCQ55YJxudJoF4wEU/Sv8igeOka5LdyoTgM4BT26YcCozJ7ogEZasbll73OqUvfiE1dZMcUSVy57+nB0RafNecRnEy1koa+5jtZaDA5DuOjsX0DmLbdpvad4D366IrHM8PntHkRbDoamscQun3EIAJY0UIjzSkrWClBJTXARckeIAS+wxkM4FVNTYr/36drtlNOMn5jJv6xMYiu9gIGBAanNAkzsgGCZB5I+D/wOUs4DsM8j665fElxYYNVkezZe1BGYxocZunap6+hxqEGXZOwCf1Y0AkIMu45lf1iQ7SOqv1WANYd0esarLXn7CMqVQtVoi7BSJy2pnRC7ivCLRxtsJwxe6En6oLPY2tWmh0IIGvl0Rr0Wj3BEFMAzggR2KwztgAJxz4iPRzJDcUGXPuHyjfe2sW9TgAbSUH2DAgVNE8SUuSEUClRTpILvNyUsAwgAkkG5ll8TXJYlP6fgEimQzxXZ/kIndFsOTVd2wIFnh9QfYxYCHfIikh0Tm6/7kH5a5eBQr61GPWt5lf/fkAV8EDfiq8tUHpOUfic/bUQBq3iUAHcDOnmmAjzWQGb183Km0qU0LifZZ4LvPSKXF7GkyyUm9G+37591uUyWpoGr/zP5y4IBPeCD1RdDlwKdfzuQjPiDnwIdfDH66dHdySAFAglQK8Max2bLWtMnpkgNagiUqSoOqY3kNNYgJgOePCGN5cmQmmK1zT3pIjz3xqH5fIM2YYHhqoDgfsWH9HWkB+AAboAfg5fMcJhB2yLSpTQuZ2sC3lySoEVCw5COA1brRor3vlIttrNoI0h2SkUIh1UFh7E9AqFuAjzgOMPKLAWTmOqcmALsQKhDVxJ9wzMU8ns8Xu+SkW6Q7Rvd0ZVKIeJIQqw1Ar2kve9xKe8TKHo/baFUlsXFG3CzQAcKo+NiZnEBqRHUF+Hxnht6pTW3al6gNfPeQKD4kuLMvW2+f/tWdVmjVWCQnt6Tv8qBwwSrC+DSCg4388Yg02RkA2h7o5lQNAhwU3JKuCOvG75tSjVsNuSEstsrSizPGV/2feHiXveD45XIUGOtZpA7AuTQKyGWySqXl0hy+YVY2bEFrU5v2ZWoD371AzJ4mE00rNlL28W//wa5ZI/DDnbE+V06DahsDG8ADRgGATgAf1+2qAnAKTkHSY41eHARVFn+fwVVsxgVrraJ1tjL24AN77a+edKj1Jyaskem0VLIukMsrbFPqKp8oDEf+A3DbjF+2qU37CbWB756SSg/VEH2WGVeOlKJI/+9X19q514/bVLnqQMPML/Amb/0KqkA/L3pUzZBUEAPnUvCfqSIBX5AhmWUG8HBDfWWniEmd7bYXPvEgW9yZtrokzlw2b5xNkypIfW0yVteW5NrUJqgNfPcptWzLaMkuun69/fLKzbZhZEIglrZMMmeJZt1BEPJJDxFq57YUuXsVhWUsDWRFAWyikba+QsNOfOQqe/QRi+zApb3yaVg6I4lOAMpMc5va1KYdUxv47lMCygCvMCFSa9Rs81jDLr1po63ZXLTrNkxbrVKJgC+E3JZmXTjyavWSbjtiWYc98vDltnIw46dQU3nIgU2lT2jsQZFuU5vatDNqA1+b2tSm/Y7awNem3VBNUiVqc5AiXQZtC5VtWuDUBr427YZi9gjqeEC9YEN9j6CwTW1aUNQGvjbthuK9IAI4XVqJubs+Ivc2tWmBURv49mvaNXBNT1RtZMukjY9O24RMabrqEzEs3+np5etpGesZ7LT+gW7r6slHsbZPUxIiC6xZtN0GyXlBu+uudu2PxB/7cg3rSMPIx+5Snj/UBr79kVh3yHpDZ1lu2a4WDkWoVhp29SV32OTwlF35xzW28c5RX6DtcRQ6XoLj1NKNHJYe1GOPevKR1tNfsIcct9oyWTUDSYbOWK06sULj8H3IbXqgyRdGqXLYXUR3xNqDpFxZGZBUXYeaprPiiokhIhyGwQBvPMgBb3g4FtcrUb4HTQj85jO1gW9/JKp8BsFQZVN2y3Ub7YKzb7D1t2y1228Yt+nJaWFdzZoCRcLD3DD+TBsQkUSiKWbn4IK0WVdnhx14xGI79KFL7TEnHmEHHrbMmxNRUvy0gW+eUFgxGoMVO3rCAbhh7ScHXzSK6vCK477328ExmQqHy2a7LJUPZy6GVJSO/8ImAlQYYQFQG/j2M4JZfcWgap3lg+MjU/bVk860W68YtWlJec1mXYyfEJgJspp8kAhmDqwNq8T2GVIijTrLqiXhKWyS8wyTSetf0mGHPbTX3vTeF1i2J6MnEm+7uG16gIhj15DyqY+G6luoV6nYxI1/sKHLfmnVyS3WKE9bolG1Zr3iddzk0LVM1pLZvOWzWUuvfpgNnvBS61i0RP4537HksCnw8y9uzXNqA99+RlR2S4wPUF15wa129o+vtav/dKc1KlJ31PPX5INgxmc1W1JTU2J4RLsdQRZpcXgCH08PX3mD+SUhNDNqKy1LZzN2xMOX24tf+1g76pGrQqQ2PeDEobZ+aK5qe/yum2zs+t9Z8c7LrD4+ZMWRDapDJH2FE4D5iUOqfFCC78BwrBn7zy3fY5nFB1h28GBbfMwTbfGRj7FEoY/UCQhThIfNU2oD335HkuSqCTvlk2fbH864xipTTfGowE3gRc+eVO/PV+HouFPek4cDF8Qq0XWWgEPYO4z8oBIn1UDKuku7GycrpBIN6+jvtGe9/KH24tc87s8lxjbd71QXeFXXX2u3nvEla2282qrFae/EGOlLq94aCXVcuk+pV2v4SEeAiDAOSNemmpdbqlVzjOMcysTAobbikc92KTCZ7/T0dtxdzg9qA99+QEhusC2D2UMbh+3rJ51jV/7uLrlJrbWcgE8sIAkNGQBW9QMUZPE7sQcMkkqjymKTiTgGH/6QHsLBpzi2woA3hq+3+USKWSabshOed5i96q1Ps0IXHziKJAL5MY6UTKJ6Bac23VNiekIwpTqgTH1iCR5IpK05PWw3/eBDVr7pd9asVayZCp8PcKLeQ60H2kGFAHhOXt3UsyR83LhKTOxaerAVHvEXdsiJrwm8EEmJxIL/5gu1gW8/oFDBLZseLdkX/+tsu+WqIZsemRZTqqdP59WHw+Bh/M4PS+UvYnrn1ZhDZGdcEIYPpBuBm4NcbPgTCGLnBOkG3zgRqLYEbsuWLrPjn3WwvexNJ1grhVpM/OgZnmZ4ZpvuOQFIDjTe8aC3SsqTKnvn995n5XVXWKXatLqAMKdOD3BSYK+IueC0A9xzihEjBj1OJeJKhHq9YYVs3gZOfJ0tefIrLMtBkALdlqRIaL7UcBv49gOi56+Va/Y/7z/DLvn17Q5eABvnBSYS9PgcnQ/cBffYxOR2JEJvFAkHtuAR0ob8aC6/yqjnx5VwpFvnuyZySMg9lU/a01/yUHvVO56hECysQGWi4RF79pltuvtE2TMdQV3wxT7mWW8/80s2dcmPrD622eqopkxAUK2AXSTp8f3oUA1xPWzLB9CM1M+vHqBYWLz+mdVNyj+l+i6p3lc+5Im24uUfVefaaRmf7J0F1Qea2sC3H1B5umonvfPHduOlmywhAYxj6vnGEGtMgtwVGNK/9hYxekISWVjuENqBvMTijAPOZd7A+Ah1nADtLjQC/iKpz4FR/1ybDdKsS+NK2aOedJi99WN/ITufN5c0sEBmAxcCuaLr5Sl1tzxm6876sq077zuWU/E2UnnLSgKkPtICwFKyoNKvKg7SXlTZqhEo8MJ2YEW6EXnVUp/RDctgTKk1GnWlLSmvWrXckoPtyDd8xTJ9fNmPv/lBbeDbJ4kq9b5YnG72s5MvtlNP+b2DUzMZ1myx9QxZIJkSy4vBYXIEOjfEdjfGiXDDsW59fd2W7ZjDujxA0trmjcNKG1VGjC92gv99fRjftxRxUKq3RjWaZpOJj6qem7A3/sfz7fHPP9IbUAJ1zBsZceZL81hYFEqOX5W9irNer9hdP/moTVz5KxV9zcHND6NVkFoqAJ6P7NKrcfWK15VU4moQn7i7k9ybQXpHA/BAqmxqzsf+VL98w9mY9PC6zgqAi9Z71BNt5XPeZB3Lj/JU5gO1gW9fJNSOiJHP/fnVdsqHzrWaGkFCYl746JHYnCOhRaivSSGhu7lTYHTuaQDs6DAmQNING1jabdFQzSw1k7bprhFZYHj9i50APiQK7CyOdelPIbgGd9kFyItX5O2tH3mhHXHsCiLqgWQAiYKr0mvTHhLlG5cd9cDyoqZtOPPztvncb1iTRcWqUD4yxZKUUMHUreraK50hiazqp+nLmBLM6qZzMlKJ0xlXgWNKSLyvS5KzRsVa9Zp3aHWpEfAVps4Buz7UQSWzPMqso1622sCRduxrP2GpgYPlws4R+HM23fub2sC3j1JDLLfpjnF799980yoVqZNi8lT0xSFU2hkpT8bXdDnDBzuBmOnVr9zE2Wos2XzKFg12IeDNkDN3PWEb1wwrJLqzXBTcgU0/gB6Sh4//AHqR3cHP7S2B6WJ7+ydOtEOPWar4aphyY8zRrP2B8j0lGnACaYv6AvR0f/sZn7eJC74nIAp1j/QeZs4lxVPv8ILXc+gg6QdZhsRSlHShQ51hDJLUSQAoflviK6RKThCvlsvWLE4iWsqH51OvgQEcROXWYGa/WbFko2rpgx9rh73kvdax5ADPB3z1QNED9+Q23YfUkNyWsTO+c6nVJ5HmxPDuzgRFGNFzsAMAdcPH0Ln3Mb7YDX+1hmRa13TLOjmEANyk0UTGwZMwcmcpIHHVxpyfQzoJV6sB3Dhdvyoe4oGg2MY2jNqPvnYhOZKJd4m0P4C0N+SApEKPpbnR68+3rX/8gTUaZQEhdQXghYpx6S0CQOcLmRYSYSpjmc5ey3X1WyrdIX9J+QmpqvqT3OcGLkry2QQmxJIFy3UofM8iS2YLSlvp8IlSTw8+SPkCaKTAltKupbutsu4aW/eLzwiYEw6+DyTBbW3a5yhlF5x5o13wy9uslZNaol439OyAFEwZ7BxnH9TcAHoBqHCXWiTOSDtIJS1fyFhHl1QfAM7jzBraE9vU+GKbx/V0UavkTrqEU1qAH8/S00I+9NdK1q2ZqtrVf9pgfzrzFuUbdnT5hZdo0x5TKLNWo2718oTdfuqHLNUsCYBy1sowa69ypRKoT4Y7AEJdvd4BJwFTsmuRpbv65KZOxyuaelNdCbla7OKJTNAUqDsZoDDbaZnuPgno6hjZBqce0Bc0expKN5OyXKtuOatYulW1qVv+aGt/8w24IGT9ASI4rU0LnmD82d+tGybse1/+nVWmBXowIgDlgCRmFLnUB1NH1x0bNQqYV8JAd0+XGBlhInbH0ChCmi4duiAhd28zCifjEqBLFpjwPJ8tjvwQB1qJgtUrZTvtexfZxNaKcs84FcrawiD/2p1UOxZhsxWs0Wj4WjauNamAuNVld38Zlva4m8LgPjPuGaW35xTihHgqy2ZVSmjL1p32WUtMblIZA0ACKtRUejGvA9RX6oD6woSxv0y+w1KFXpW6AMvDKkldicokmPdugKVMExEOXvAwMgBlLi9JsUdusnvd4hEGK1CMK8kOaySzSl9qdr1qW877ulXuvGxO/mdt9xe1x/j2CaJRAUZh0erXPnq2S3ulySLCXgAjQElg45MZABe8zL3stJsUKm1Cfbg8UmmpImqkyXTKuhZnraPQYb5sQeFg/lmW0bWVtE3rRr0Hb9XVGGnEbpRGnRm/2fE9xvwajTD2F9yiRi+sy3dm7W/e9GR7xsuOUphZkN5T4pkA6p7SnoYHqAhXq9WUr4ZVqwIY2dPptN/X9I5xOMoYcFPiXq5+6oneI34W91xjNyjUhcIqrVw2F4UxK+RRH1tyE3xEcbYlgI/880taSStd80u75RdfsurQXeqwFE91icrJM2NV1yU9HsDYhOIgrWd7Bx3o3F1ufqWeudXr0EfJ0evMJ23Jo9c947UKL95gd0ZxcsxaxYnw7nxYX+F4H69g4kgireq9U42KZQ58tB37LydbXe5peNApvt731Aa+fYJofKgeVZscatpbXvIVK46pI86J0eTKeq0g5cHoQdpyiU1uqKXu7vinRpSB6dXg8mnr7u2ydE4NhZkIuYUGIT52lqE10OjSAr4ReSu23H1NnwOawM35HRCkAcjuUpHuBZD4A3q4MQdoAsSlB/faJ77zCmlN8cQGz7jvyPPreWs5cDWVeRoqwFYslryMalXJLCqcei0AIGAHYQ9x4/KI3Gjg0ZVyxc/LTYRbDGC4+fPlBogiAeayGS8TQlMvcTgodExJ6+rsdLBKST3Nqa6C5C3ArZTs0g/9hVl5LDxD0ZDwgqSd8atLbQJDdmqkvMKTls6jqvaHdwAYZSCuAJ+/C37ki/fhvZQ4y1UiZ93pnVV2mMmRTfLXPZMsLtHCELwn/myRFMdUxq2WyNvKZ77elpz4Bj+yLHrN+43awLevELUo5vnBF39vP/7yRZaVpFBrlCyVzXuPDaPDzMk0DREAxAgu5c5JKgAi+3GZvWW9nikcY4Chu+cCsM424sA2updIuXGDGpt6fhpx3Jhb9QgYMA6AXCOg417uLe4V3k8LkZTXTNftHR9/iR33lINImde520Q+4rzGhFutVrXpaUnCeiYAB3BUdEWSA4AqlYpf8cctk8452BFX/6SyTbou3ShsTPgBorFUF/vHIBjbuRIWM9d/+3Cxmwraw5JfOjmGITKS8DNdAw4003/8ug2fe7KDU1MAl8wUImlP9Y7k5xKfjIOi/JVMK52xvEAvoXcMYeARgVr0emILr3/yIA+vD9xCvUY1pGuYtWchc8vKE6NmlSIVrr5Mbu4XADDRVDk3le+EVP9a2bI9S+zY9/zcpVOm45QDf+79QQHe27TwSTzTqLXs/F9f64DVkKqRzgj0mmos8qPx0H4AMEAQgSIle6GQsYHlfTa4os+WrVpki5f2WVICFxIGY3AhHo2HNhPHQ4rUVQknZAmTJEiPPIvGqfACTv0Gg5uu3tCJoy6eRhPG+8iTGj/jfcr/xefd7C9zT5oAoAFYlUolm56asq3Do7Zh42Y369ZvspHRcRsdm7CJyWkbnyja1GTRGpJCi9NlB+VKWQ20IvUtkZ5RcQM58jkBBrHheTFhnyvVxXFxj0Esvs61cyVeDLKxW5wGu17qKh9MrRZU7lKlacMjIza96TbbcsEPFYfOIy8cUb1Tzl7eQcoDBFuqPAAwuMmO2psB9FB/AyAKbpVbgDGoxPVyySpT41YaH7Ga1FjPp8KnkhmVhtLhGWIOJkhQnzO5DudF3FgKo8T9eaTN7DFqbU3I2hSTVSeGbOiKX/vz7lmN7z3xlm3aJ6hll190i00Oq5FI+gJ2aKdpJDwYT+S8SIPA6M8bXyZl6YJAK6fgKVbcq5dOB+kPdUpB3AB6sUTgjcYNoBbSpKF5egLCMJMbGnYYUyQNpRmHwY02wZ/S049synEia7ffuFbvMOH5DTQLNjsiGiKgUi6XbUogt2nTZhvautXWb9hgGzZttKGRrbZ167CkvGmbmJhwwIjH6ZDM6nXWuUX7iaP0INwAnPg9YjDCPQYkiGfjHttj2j4c19gN4hqnGadBHuK0Yr/4SjlQhrPx9bxG3XLNkm3446ksBLJGqiDJm4NkyQvlEsomLEAO5a5gMuGd4IuWKgJ37N5BAYBe1y2XfhuVMsK/ZYkrwC0WJc1RW7yPwDTOryesuKlskB5ZGOiTYxh/nsDOj7tq+JY5YLMhIBy54kwrV8vqY0P5318U57pNC5qQcJp26uf+ZOXpkne0PoYjKYoeHL53CQADw+KVkTvLExSGJSi6kwHsBITeAMLWNgc1GoLsCDKML2EAPrfLPw2TE0ZgGfxkuGc5Hq0meiaNyQ354E9Xby/eGGkgTdu8bsJ+9H+X+lsFmgUTGj0NGeACyMbHxmzLli2S5Da6NLdx0xaX4sYkzZXLAreqGup0RfHCbGqcRkwxKOEW2+dSDDzQXNCKw3pZzonnYBLdx2luH2Z7N8LFz4lBJPaP04jd4is2nzySqludGLOOW39p+UZJrur0kKz0voEErvBGvSr+kDTLdjOVP6oxy1GQDH1Ru4OTnocESL2pDpsKZ/WKOijAUfkjb3LPWN3Ti+ue5yVc2gvvjhTJUVdUeKjzqExkUkj1AlokP54Ff03dfrlNXHqa/Jlsuf8olHSbFjglbOu6Sbvrjs3ivzAxAMMHhuOfn9CwHHQwgRedebHEfs4R7hbuw5o8DKAG2AFykZF/AMLgHyQ62kfkp5sQj+SUnsL5Vc8LqhCPxs5zPNss8rfLz7tJjQvVkMmGlFWqNStKbR0dG7UtQ0OS5tbbZgHe0PCwjY9PSJ2ddjAE3Nggj6QWq4xeBvsgccBrupWy+przDTwD4nxwLipPrl6P1L7Kms8J+Hgqa/1UNjV1lAAc9ezhqCRCY0djUHLUFYDnY4WxIS0PSTzqU/G8rkkLMGT5FJMqIWzIB+GC6ixLJIHKSq4FrkNXnq1nznZw9wcpZ23aF+j6y+8SaiAlVMVRQaoKqosYXz2tA4zCwddux88Zkqvu54KZ3GOgc0CbY9jkDrBxTUdqbQhLPHg8qDVxmkEypPHA83InE56RkBdXs3RFSvGZTLW4sU01u/OmTTY2PmKbtmyV6jokaW6jgG/MxqWuliuoq3U3zBJjXKVTXExM8f0+Z/THrgiWC5Vv/aPK0Ls5L+sATF7JKgGuNHHxhe6REsEXTmCmvOo+u44J4R3EkLyoGPGSg5VAzDBIag5yeq7SoMPTb4iHlInkFxhAfgrvbvjzfIGdDOsGyVbgP+UTlUDplbbcadXR9f5u9xeRqzYteErYNRevNWZNqVKxlf/x7xcMQBRdA38CRgDRdgbGdeaNAC2+nzFxmHAFBFn3F4AzgGIwUXjZA8jKjVxxVT5gPNxRx8krfzA+e4yb9YSdffoVLs2NT41LXZ32AX0mHZAEkWzmNpIYyGOzI7d9yuhPBWDNkdssMbKBDRNyB2T8zf39/YrUFi6qW9W3yt4XJHvhezFaTeBXQ0puSkpWmo6BAJzsPmwBoDmoRVcHPALJOB/gR9owlez8YY8Az/MbhVEmdB/4Ansa1Vfhm+VJ23rFrz3s/QV+5K5NC5XUc8MnpWLVbrt+k4Al5wzpUl5kXPKC6bmXPQAcjIoUGJgwDWDpOleyCybyc1Bzvg5uPpNL3NAAHNRIm2dh5jw7BtPwfIJzxQKDY1BxYnvwZ0b6tms22XS5YglJHnU1TNYGxulCNBDsO2oosXtsdkax3+7CbU9z48W0I7edEWHicPH77C0hQzU2XmtJJmkciEJ5UJrUKwBGgQMssyeycE9cZm8pS+pFzoAPayyZ7EEFVhgktLjSgyQIzyCxBRBDBXYA8/iz/MUX9jxF5wXSYOyOQKQa8kGePJbKwNOQujt18x98UoZg0Ty4/95XRC7btADJG07ET/Vyw6Ymy+7OgQMxeaOK1F5nTDfBHYM0VpUkNTosyWpkykZlxkcxk7qftAm3T1lFqqVLdL6GRQmgkuqKWwBGNSU9Q1YHyRg4eRYMFgOvr/rXX1j4q4bG+i7AW0xOY/CJD4kvTKyMbZpW2jlr+c6IP2dT0pt73Z7id/TnRkATg01McdwYmKE4HPmL7+deoe3j4Re7zaU4nblx5xLuc83eEN/LqG2+WXXLfG5M2HjnyE7e/Kryc9CjznTVo3y/rgANUKR+ODQAyGNNZbUqydrrJiyxiWdwmZDwmWHA0NNU2g6OWEMdAYL+S7pR+cB/uHk6Hpc8ka7UZ4Xn6Kva2GarDEt61TO95Fn9fh9SyG2bFiDRUKi+pl1/1VqbnmCnQVjvBTlzKYhYze/hvcCrgRFnpDAWHtcziqeeuZWRZCWG5CPibNL1U1IIJyCLmJ14GBpESEMhkP6Y0XU/pemPZMxOFowywmQDux8aTb7pCmtv29BDnNn8FqcaNrxxWokzGyu3CBzujvH3jExMuMfXuWamXGS4n3vdHgzj+9hvbrw4DPcxzXWH5vpBsf9uDWEnt1pTEp/kYUYLlBiAFucHCU1pR/lx3KHXcT9VSTqMwTHjDxhKqA5pYpcFAGQpS7VSCou86cSof/4AP6/7SArkubLHEiblRzcmiz/byyO6ul1pBODU8zwOqaq+J8dt5MpfeRpp3kPX+5LawLdAiXPyYFZ6xo23T0gyEsOiPsJIjnLwTrh6MGra7fhHDSSyu9rrqm+wM2bHMpcEB0xGs3H04ExoiJ/dIJ0hMbqbPwt+jpjdw7BvlQ37VavWy7qyhV55FkC4FBSBhlOUzSh7/l7Nqtl1l9+hGK7IhXe9FwjgII87IvIcg0sAcQotuBOHHR1z4+MeS3R0BDH4QV4Oc54zN17sFz9r+7B7QrXRNZaoTFmdT4Am85FryCdA5uDnJUdlIdFx6z9h6MB9lG/VM4CJHUkbw3YzQrKNDumvXK54PCT7poCPRc96eU8XiQ0/gDRUPHb8oneSHXAMhntSxnCJpD8Rs7vj150b+SDtke59R/dt6m26byggnltZq7ZpzZgEKzGhuNt3U/AXMVSwq6LVvYr1nF/dVW5BBaaBx+CHqsp9uLJ7g/G8dEZu7LZQOFdj1WPHEh9HzKMCB5WoZdVGzUqVsk2VpCKLmZHyfFO7/GjkerTnjQXSsQrEPl+uvNFMvtUAi6OKk5Q0GrnfXRMDTEg3SGeed7lxBdAw2HkPtvtxzcitkM/PXPO5nOV1LRQKHj6n+46ODjeEj92JT7jYHpcVz46fG+cFA+EW3+/OeD2O3CYwo2xmwceXiUT1D38oRb8P6qxc3U/hk1lCW2V63CZHtlhxbFhmxKZ1dTM+ag11VCww9lnzRlggjiBGzrPZnD8zqMvkKapLPQMQ9WeRp0iyI2/h/L1g8MfPPfmXYS1pc2yD/JH2Qrj7ktp7dRcsiTGlilYni/aOv/maDa+Rqksjc6lNDQ3g8vE2sWAkmfm9QAq11AFuDri5lKeGSiN10MtE4cW/+U41/K6Mh/fvZ0TkrFNP2pZNo/4VN8YCMX4CCwZpqB7UXLaC0XBoRCzDAKT9wALuaVD4KwBhGGjH4UGPP9Be9rbHCjwrYtTooXeDAtjQIAOwebtTGeGWTmccoPRAd2NjfSYjFV+BsgI2YIUwSKyAGWkgCdHQuVJWpOfvhhqvBtuQekh2w77flEtNlBVqIxSvNQx28qV3RsfcQyLf5TM/bI1111orjUTMgmFeSu8BAAFKksyUsoSqsGQEN8ZkkbJakhJ9f7bisKDY4zmRBoClsKwR1JWhCzouLzelke/qtM7ufmPolcmJpqsadCxIvqpLqcfVyWFLulQpN5+YYl2lwkV2TnPxXSUq06Y6Sv8wkvxqSvP4j16ghPU+/h73HbWBb0GSOIQeVWrg2FDZ/vEZX3E+cTUV6UIMjUQFvweA0z1ARsPPMiEh6cYBT6ysQGFNnhKQW8YBD3AELANQ5DszbgA+AIIGEtRYjh9v2ub1QwKnsHuEPa+Ankt6Yq2GwIHsAnwAIo2IMHAdfowx+lIKn8RQI8OP8HIbOLDP3vSJJwtsiRyklphdUb2ZJHHpISLyCthyhTICLJdEFB/QAgCRwBzYlE5GdtLj/UM6kTRyr1N4X/IWG8oO49vCVJY1lVeN8tDzuadseFPAhHyRBnukFVXl0bSpU//FMtObVLQcRqByjsDOZ1yBKJUBkwd+jxqqega4OD9vZrJCZRjGZAFJyldhFD58djSUN08n8wqpe5VxR691dXerjAWWcvcDCBTKOznZ61MTZqXxaAJLOWlWvTPBTz2C3HV1nsAt+GFvyE9IaEe8/mTrPexRSpo88PD7huDkNi04EgD4NWnFqZIzoBMMzR8cEzlh8Rk2ObnRH26BqQA+pQIXiNnDCS5YcccE5g+SYgATGiVqT2yqksaQfGB80qUReBqeqJ7gjcgfFq78h1u3q3kEa+wWk/I8MVISeHEWYMgHIEW6AHBsALFcLms9aoyFQt76+/psYGCxLV0yaEuXLbHly5bZ6tWrbenSpTY4OGi9vb1BPe3s9LgAoa9Fixr6fUOhDMh7yG/OOvV88rJkyRLP26pVq2zFyuU2ODCgdwBcOvU+OX83OiM6L0GLQEmp1aYtWY73M8ttu3zzLv6djO1ex1Vh6l7lNvuuAkD4QPfUVRgfjMrbrzAIUqLSTCkvubxLrvBBPGkBf1HbCSS/pgBsBjjFhFEYyPOpfBGP7CF9+pIXwvAM/Y2vv8XzE0W5zyhwZ5sWHMXAVy6pFwV0YB7cAUFnKv7Dn994Q3DHbcjTkVvM+DApvA7jOsjIDemjUilbsTjtYFeXpBJLLp5clDSWmQYVXePnz7jPAHLsF1MIFxPPL05XbetGDjkNgJfJpC0vIOh04MoL3Aast69bwAF4DNqKZUsFJAE4enoEhPmcgC2M3c0HmimD7Sgu54IAsVuAt3jxIgH2Un+nwcHFAshuuXdJUk/6waTNaamStbKkJ8o1LtAArEIoL+LgGsbWYoDCBDvlwVWdWeSmyOEqPwCPM/sIg2GCqymT7ewW+EnVF4/56dIR+HkY0kGak6QXTm3GnTSiZ+ka58H/onhz88pYb2Po9uj+viVy1aYFRzCN2EP/pemKmAimCuwVU2AsLNHF/UOY4IfUhzSInxIKnvB/RA1Jc1UrlUsOeNWK1BLUmUi6nCt9kVxQmSJJ0u+xc0P6wY0fdwvOuySexRl/LGDuU8Pv6izY4kX9DnJLBgds+dJlcu+zwcUDDoSM07FMY+a9I4rzu5CId0Bd5xTmnu4eG9A7LtN7LxMYdktS7PBPfqL9B1UdQxwWeUPYY3ADCIMdeYprsDtFZeVxFcZVXz13Jr6kMKQywDDLl9eyeT0rhGV4wk+4QVUlDaXJmJ1iRkwU13UAPGc0QoWLssAPRMxgR3Isb+DbKzM5vM+IHLZpAZKP/QhoOJ8NvtqW6QMjOd+J8WOK3fHwP7+PTPj3CYeaGLgkya5YLvoYVJ3xGRGN0cf/ADwHOpKKrh4bwkZeuEaJcufh5rrD7m6L7j2YhyNB2g6g11noluoqoFu+3BYtWuQzp6iK5IWwseTpOw/UCLFzrUdSKWOKCxH85lIo75SkPlTjQevr6vABAsrN/SJwYVYdyKAIgTkoKlZZwlCFl69AJ8jqlDVxg6ofS28YpP8w5KE6F+DlOroCVul5SG+EZbyuVmWoIxx80OSUaiBFAT0sRj9xujO1rXv39/sYhIJfQyp8cL1v66wNfAuUmKhwZoHJfAA8osA125JLBYGVYDo3zPARN+IANqtXxcScgoIJKm0AESeFg399okTG1SpnaNIlEU9d/4FhXRLBhWfpz5+vnyiKSA4E548wUTjSjcMAWhydhIoH1SWBeh6LRT9klPP1OIMPMzk1bZOTRRsfnwz3k+E6NT3tR1jFcZBSHBDJ0AKikFvKSUAnyZYS8VExAZMvK4nKEJAJr+aFK6OfgDIz9RHSwR8DkMVuAjTszluMHeqazljWQY/nUDdyI7iHiMCvUbeqtALmx0KaIb1g96AK7E+fBRz8Zm5E8oZj6tWyRwl5uu9o7qPbtOAoApId8Yi7zXq4zZnPW4Xfw2iAgJ/mK1Bw6S6WlBQ2Bq8QWsYZGZahcTmnbkOBz0Oj8kbIeI+nQdgYbOQnaSJlLJ1hGY0alMCOU30B1TguTQQhpVgScAnEAshxmOik5xVQiydYADZMmdOC9Q7T0yVfQsKVxbez/uGwUkAQO++9UCkAFGUVJD5mdL0M6ZBUzA5sO6C5nWQIsV0lxqS0ALsUoJeRiptgyUsMsKTPc0gh5aBXKU5J6mbYJfiHxKl3rjsh8YOnxR8agOyc9Rf8wgVexMCXdFrUG3Vcieo9rn+usSFcTXVLvJ1RG/gWOIElO2NyKOY7eJRwhGepQb2GmlITA1VmxmpiVXEG9AiMEfEE/8qWO+H258+cGw8Tq2CYMAOb9bE4ltOkMhkfkwuNNVpH5nmLnqv0aaS1OoxetXKpLPVbDC+mj5k/gDWnKc8uDcEPQMM9ADoNoS53JMUQPkh/Sk/xCb+rBjJfyWslKl8/Mw/VFLWUJS2S0lT4Kr9QR6Hed1xn7ueWmR+/sHcjnevwo+T9EFKAbgYuUJsJq7pqNqxanhbvqOwrZT0nTHDMAiOARvzABzPP+DOK3NEwlGYlqjvqis6OuqPj4+odmV+L7kY9IuHjNzk5FdxlCBd3cjFfxxS/SZsWILGCCsnIF/zuhtBA/ey1COAYx8OwMJctTL6eSiRWdgaBSeMGg2HzOsxDuB2BY8xS8DY9uKusSHa6AnTpdNYy2bBYmO81MH5EJEDY0xCFRbzBzi/qOEtUpphcAaQd5Jhh5uNASKbm7gAbIMd7xeN7gKC/p0AdwOTUkarCcahpSANwrKnhhIZB2IVEsyUVgZpABgmN8bp0inLOukqsivBQkOMOtRNjj1vim9gfzGRMMWO5QgeuvuvHnxcNY8TEY2uqGxYrU3fVBou0KyEhecY8RE7jp2wLfsFOBxcNUeuuYRMMUwi4ALFiESmOTo6OKnSC1BsgR90HN3gj2OEFAC90cMQJEj+SfswTUBv4FiQ5G6rfTVpvf2DOPyMFAY4CMwvwYC5AQcZBIlJpPZy4LoCcUnIMlR0v+cfujKbTwFhozAJlFisH4PMkQlyXQFBfwxYw3+Ylww6IrECPBgU5o6tXJx2e7YDqD+GZAUx9aQ1LMxIAbWtGIo3H6BzgZMJBmgF4/V5+IX7YKwzxDi7VRuoSJgZK8uHAqYYyn2nbGo6AxIss2KPik0V3et+4w/FPEEDUjVvigCKPNHsfp4mkmOW7vkiPuk8oHDs9AD6+jBdnho+Dc0qMM4fzCcMm4ah/As3mKb544uEmcgxhPbTqMSRcLCHtFdVRAWgVvyLVsYTGpXS5UZcY6hv/uE49Dp0kdhkkvljiBxgBQcK2gW/BUmCcdE49spgOZoQJkLYcPCIACd+KrftavHqDhadsG8Kd+M6KImZHCQ8jxlc5R+HcTwyvpOQBoBCA3jzMFNK4ULNQZ/kodkdHZ9irijorP7JHfJ9hdWAKDSOgqS7cc3W+J3B4F+ydfRlJmwHUkDpDtkK+Q15nDeTuMg6AXOUe0grhsQN4mAB+4RgmpF7fVjXPiXeimLyodMc7Uee4xCAii3zYdUMHlHMJkOGE2RKKrzKKQmwmKYjloJnJyRS8rFjQjDv15l/sU4fkzxJP8dU1kNEnQYhKeKVTlcoLs3i9e/54FHnlyAnqnx07pBnyQvrMM7N7pKZI1Tq7VwJwAXbeaam+uFKf1J27ywB0DoJycxOBIWHxxy3WCgC/ahVpv9IGvoVJsAlV17BCZ4dv6aLHBHziRg7BWN7I5RSrlPqfoXCPg0xk5zZ2xzTF7LP22VleuXgcZpfZGtZRKFh3Z5flc2E/K97ecJQHdnaw7svj6+pnvcmu6M7u8TIM7sOP31rPgIBTae2JKr83FPIVDA2Fd/LGw1aqeUoOHiKwIoISlXPsuh3NuIcZ+LQ6Iw5aCMMPqZkiDqRyUHDvMOnM5J9VXfKUJOG8rhrBLjfHKt1XpyfVmdVCfcn4E/VcwI1vF3PIgYMbwQWSDqwYJRA6U7Y0RjxJXP2mVB/JVNbqEeA570Ym5sGdmbl1isEt1GkARwdCB8lw2kwb+BYoqbr1m7R8Z0rqrnpnKt95cFsmIJxf5YlfHNetYnS/93hzDf5IgbKTDtIe8f0BocFl09kZVRbQYytWCCeAY8wHxo1MkDoD8Ll6yx/pkZj+/RI9nFsn2Q9+0DKrcz6VD6bfexTU96hc5lznM8XQj8Dla/AoKzf4bJ936pWukHfDyn5kTopRpxQtDQpxMcEOsJFKpqNL4em4uFOHSgIeTp2Cd7ACtuKkNfgkpLMPsuXsE+nDiFqVGoyG4dqGgCsAnedIISnvcPXAInzSPDaJhA/Y4RXyCDnvzDHbE3U6tyOI47pR+JCHeI90W9VdsAQDAlwpqboHH7ZCLpGaO7fC+dMV4her37sTbMo9jSiKB7BBusAkcTqQLzmR6sSWqYIaUFZA599gFTngOeiF2WJOJ4m/5hWYeJZhQy/PI0g7PMNV1+jRMSE1dizKyD182/bepPi95hqI/M13ommnVQduifIdXQK5u8qVd5H7DBaoPFn0jXQeL/4mMFFdVVYiaWbdVa+SrzyKVAl5UiYy1J/SbVSKVi1P+YEJDRaBevnxPKQ56lhxZOqRhOXSmtc1/MEV6S2Us5c9z3I+IFrdMoVOniYpNM54oBjYtge4XVEcjrcJz5/VWNrAt0CJ2VyAqqKed8lBnapkOUpnYVYMLoKlnbGc2ah6SK60B+7xc9CL/AkixiC8My+EvxJGmuMkEwyNhnYSMxFjd/6thhpjLpFKAeAJ7Dg2XsE8bbWLkBfSjVXXaPU0UoIPvevKa7ib2L9nSVZp87DY9e7RjhrK3EaEOghxjP58plBNUgkLPaGeVGqUG2vgqEOXtrzucCO83KO6JC7ujPdRjwyLqGDlwnib6kv3OYFOnQrzdAAs2VVXHD6AqqpKturUuKWUGPVPqfEM7KptB0aIsD4Wp/CejoOdEiUv/MsO75EldychATPyZLZvmaqbZ9+7FOcz2MNAUZvmOTlzzCEApzhVtOHRERseGrVFKwqSvlgLx+FEgF9ERIsbvTNblI7qH0b1RsE/fhFThK1Kkg4kzSEddKox5CXhhdlB0lBcGoLC+9idAK9SC2MyzVokFaixMBHhkh5G4R30ojwENTp6Ns90AA78H4NuKpO0Bz3kADXQIPXdE9q+/CAAL0iSApJIAvIj2ecpeUNVAVG7ub5By+QLyjmSEnVBRxfssa4Z6pNaFvkP/iFMSuCXy4U6DWXe8FlcXw/oSURxPXwALsCxItBL+OSY/HmW4jnoxfUrE6R3Hog7YQPohXxE8Zy4BrtzrFsVp2eVPyvWJu4N4h3JA3UMwX9t4FtAROUxnb9582YbHhu14ZFRn7ZftFRMK0ZJJOoCHBpvUF1DnBBv1uiev8g99IJq9Mm0GoQAj8HtDCcNF2Q6nAEJ42fpAWiRYS1cXWDns2sCP0CQj1TH4cTzTiF8xPwYGkh4eLiP8sozcJ6hTNoWLdF7yZFzBu9tiqU9FlVD7AG+t1Xqe5u8AcskM12W7Ozz9XO4BNkr9g0gGAhIAWwC4HhZyh8go655d5+IUt1nBYQe3cPLonpz4CMNXX0yo172swDD0iiALRjSdzvh/V7xI1D0VQS44xbWSkUU8uo2zxedtrIyeJh/c4Pg9xbFScV1Tj23gW8BEJXFYszNW4Zs/foNYWX61JQzDMy1aFmX5TpZ8yamVtggyQEooYdzmmPn9OMZbkBGFLih+mTSecummQFkhWCYTY3X7ZEmoBZAD5UW0BPYMabn6q4YXQDncXQ/0yi8qQVw45H+WLIXuymM59PbrVzJv679KxiIl6QRRBBi3auElIehEXDoAacsLwSimJLKa3bgUHVSXmjuOFed9CslHEtbDiTAYwCg2I0hjFQ6G1Rc1ZsqQ0XtNaP4wc7u3Vq5aPXytMAwTFQhxQVQY+Y2pO3Pw8ykj4v+4AHPTnBXRL/HOmNRfKTGprSWzOLDVOfqhD3Ne4+o5xj0fK955N6meUqAzCZJeJu3bLGxsXF1xC2fnmePKxIXlZnryNjKg7qkalKdgWGcySJyRgQMG2JNrrjpDybwLWRqSKHh04IUrBYGp1Fj/ZBRgZ+P5cmENVFhDA+wQ5oL9hCGcT1/hi+DCSBGmv5M8oHWymMUhqYylwiKqgQddsyAsJqP+6ih3cvA5z2+DIeQ8v6+5jA6aHX+UlxWKjV1Ut2rj0Yo8zIFbKBtStPdgotbZwBH4VWe8ZAC38/w5SsqD0CNY+FDnZGuAKlW9m9zIMI7OFJvGIUL1RIBnxscZk30TSt5BUv4tgq1HsahSctziF3PT+R7LFXotmpLANi69xeUx50dvN4GvnlM4xOTtmHjJpvUlUWXMCRA4+v1BDI0Wohj4lcetthBcJb5YLTIGkl7QI03erGb4M7SiWiBMX4R7wJi9OaejIhGxekbFaS8StXBFhMDnrenSJX1Xtsbha40Gnl6WriTYOwXXbmPHxTaDfKF0pX9Qcctl1sAz3gSZE+JtD39mLDL8J68L+WGtENZdHV1uX0hUHinUJcdBxwhmyQwy1qKcQUVIPVLRxG/qwMSZeydYbgilcE7wDydVQrwl8rLx37gFy+qpiS5iJdqJWkW9ZpL8yF90uQZVBh1G64hYngMgBlyGfITOrMIIGOSEzlOKu9eL+Stc0B9M4egigta96xOSJN38LQlGfswjiQ9DrOl/tvAN09obmNFytu6ddRGR8d8sSU9beznDAkJEGYaty5HHrsKNpOdRsB/iBPAIwSDDcQCavCqeMZ24Ne6FCAFcNASYwbwgrcDyNbZ1YBaKykvHtchXQc1rhjyhzsSn54V+/nz5YajSwlIe+7OlQYi421GbtEfYJTrStqy1f1yp6Eo/3Pay57STDmJYgmP3h6QC1JuLOn9+eGl85Xm5rNr+eHWSktSk2SkGlBZyg/pmOKOOhTnjwgI3Ro8wz2VrCiJZJD0/eNDnjJ26pD6VmdXLilsUG31I54IExaeIDwmt5CrcB+nH/zjPMgQH39+HYwFznomsRvix4bykV35UN3hLkBX535PaOa5IuqeLZOh/sPX8drAN08IpkaFHRkblZS3wYZHhrfZVO3gsBMDOw2u7rBsnxp1vDXJx/ECg/Hrh03C0XApDUj/MTjNDFTrUX51Bm84AGNclY1Mk6+mMXvLR4GwK2ysBoeZXKWnDJEGafPwmQMO/HkAmcLIPQBtyCENgDGopNScgx/Sb/lC1uPcHVDaPg75wA0D83McPaptZ2fBpYCFSOmepbbo8EdK2hOPtDiZj/IGNgLAeNlHFOohgBSdidc5ZSs/JCFqIAx1qJy8TqhfJPyiNdh7yySKMwcTEEh+XsFKLwZVKhE3nkm6UR6wx8/2cDyCexm+BqjwDWRPpL5sl6WOepJ/iIiTt5PGHuC7R9vWN5N2QcWlo8v75wiybeCbD1SX6jgs6W7jxo2S8kb9NBGABwaE5jLxjqlh+Y6sPexJK31R6dzw2OLDAVAZZ8EN1uQqhgSIALUY2MR8jPH5YmSY0yU5wug61yiNhK7BHeYOeSV9V1ElTXpWaBCNADAu+W2vuhKGBqfAhd6CPeWFx8iOSr/tu9xdiiU8enokPhi/p7vL01+wlO20/OGPU+NWBzED9AAXdUD5y6iynYdUhgGcuEqykx2AU2QfPyVcDIL4M64LeNVL07qn4/UK8jRcSnfJMqQHFzm4Oa/OmcHdxqCFkE6I625OGX9OtlG2XM8Sa/UfTADPS1Jp3V3y78fIUL+xaouh3lnG42H8t00PCMEgHLAJ4A1vRcKrWbWCKgFPxswc7LsyfmyQmPf4ZxxsmYIYVKxD2jF/Oe8Rxq/6AZgEcIwxO0gJlAAv7Eh1MegxqVGvhgkMX7MXgXFIm/C6J03ll09GxiBJGyAuEp1LezzHHxvi0TgC4IZ8kibHzOtlrGtZ0lYc1M9bux9Eb313CMaH4WMVB9Bj2QpfOJvPa/b2hFQ61nfYcVaTxBRmbylDwAcT1bMbhaWCYjcPi9Qmu4AurhNUWHhJrroKFqjzSinEJY7uqVjCuarqQCaA9PgKEwFaSAEDnyhPXMmX/F2FJg+gp+KR35RAscoa1GUPEQyKx5QnXzB9N6HJ24TqPZbyqH/qne+yUPcxtYHvASLU2PHxCR/H4+yxADos3wgNPm700Fz79oSfmrdqsmkrVi2zE57x4MCsMIAY2CcM4F2lH8DG+VeMFe79ufgh7XkeAmNjGPzmA+KAooIrLbFx5BeMnAFKB0SlDZjKDUAly2HcLwAlD+bZvEl4v9AgPH1cdU1mknb8Uw+Z4UrKAiJfe0PEYhJjlvHp7QG9vHV0FNxt4VPCCksOtu4VKi8VuEvYlCllq7oIhU25hXKmY/Qydy/ZZSjmEF7uXofM6iI1wguSuKLyp3qwuRFP+WlAxNYzsXooFhz7WlKVLen5g2SiusXwzMAA5C34MT1j2R7LHinplWcqNYXU5e5NbsAzcb0j3TnodXb50WgxP0Ft4LufCXAbHh52lXbrSFBrA1+I4VQx8TWupLl2yBk1CgOTsLuCyu3r67XlSwftJf/4WEtnw8LfmMFhsDgefzOgRc8vSSuAn3pbVFwkOwBPYFd36U0GUIyAMQY9V3/djp8ajYcNjSyM3YV05kp1uug+vAO8DegFMCWLSetenLeHPHq1u8U09923p7l+oTTE0HKLpTz2E7O3GLBDygP4wpjWvkHJdN4GHvFsgRaAoUJUAQAePrxLoVLYcbmr/lRJoa683vGPJP0I9EjHYcdnWgWs3X2W71lshd5tTV6mo3eRdfQNWF6m0LdEZlBG9s5uB8+kVypZcObWMwL/hA4vuLUkr1pTIKW4qZ4Vyk7KtRfeIz6bb0cE/+A711DvnEBDh8fVl+mo7js7O3xcD36YS23gu5+IyhqfnLT1GzfY2PiYjU2M+3cBvBJVaVz3xKC++ZloiaYVOrLW3dtly5YtsSUDS62Qz9jAik47+vhVYbZO4Rm790kFMVtsZpeaBNCblfZQZ8MVN8L6hAYgF4WJDQzsqi7pCVvDMwAz4sswrCPm9XzzXHjd2yHxFA7DeI4ck82MJbJJO/aEVZYqMKvoskgouF0QacdEGYYxHZapJFzCYxID0GNsj4Ht7Zl/IRNvznq47mOfYclstwqzZgjc6WbVy1Yl7XXkaq2uAJoXPAAZ1R8Vwkk6oYOkvoNfWuVIyBYTZQKjxhxjKfGVTFOmleJ7u7ITjk9dprL+wXNyNwt+5DSovGi4YqQAVtQdx1oJvNOHPcHj7y3F9U/dU7fUP/UMD+TzWXV0WQe9cIbgttQGvvuBmBkdQcIb2mqVctUq0bHpMZhBVN6emHjcqqc7fEh7cEC9cCFUbsu5LmWve+9TbLmPk4VDPJ3HdReDkC8uBowALQzjcW64F2jFBgCUO4nM5BVeJr4LkmIoOXlagB0NTYDnqrE8XJoDFP1dZcc/eAWSh95KWW7a6iN7paYfJi+p5kgCe8iacbnEjO+Sng9iw/gFl/JoDITZl4hSYpdOrm+FLX/UcxxAfBxO7vGYX6h46oxKCff4YXegU2XSedFL+Tq9KExQSZGq6IRalk40ZozxQaFGVaBWs6SAizWEKewCXNbkKVGlFZ4D2M1MpOAhxdbrm2eIgZotSWYrjrDCoU/Wu5D3PaO4LoMQQHsIY7h0dpkMn+HkINyc1//O6r0NfPchARRsLRsZGbaR4ZGZk2CpfGcqVRoVE4PfrohwnGzMgtslg0ts+bLlVsgVJNqrF1Y6JBH2tCasf3m3vegfHmlVFp7KQ+wtXgsgx19QV+F/evwI4CJV1cfn4F/UVCQ9Manvz6RNyC/E5Z54MgCm3JjYaNVkdPWenQkTwsHkuiV/8XP16+EcUAXWiWzdTnzJsdbRL0aWyiu5kxgyOyfKIwa6WLWNx3SQ8mD6juhD4/siASUQoLLsWW+wdNdi1XzDquqUUgCMF3RUadR6BIbUCfYmi5Qd9AA8KoeKD2ERkHxBMxKZwMwXqEfGv9PshqCACjkJdUW6SfEMAjt9cODr4I+E5zxKvpxHZFQ3haOfZc18t8CTZ+8Zed3LUOeh/gG8AHx0ctQ9Uv6uqA189waFet+GAJONmzbb0NCwjU9MOUhAcQ8EUzgTOnME2hkAUrm9PV1ulgwOWo+ucToQtrn3uDzmGYda54qspVnj1Qhf3E8gSdU5dCD07s7vNAZdQ37Cq5BThDayzDY4pD7C+6ytULGuRsPVx4r02BmVWX+u6ioeHyH38T33U1qSJr3nF383BYqM77HnlHGl3qXddsDR3coDqmhTDTcb3knGlyboKs+ZK8dH+VgeV4EfTI+El8ul1TF0eOcA6OG3rxL7bfyP8ukYsOUPf7qrli4x+ziDyl/l7TxFBVCz3qNRz8GNI+PZ/UFYX2YC+IhvqcAZSY34cyi4hz261BX+sQrrYdX5IgH6khec5RaM6hN35S+DxEga+Q5rLTtG9dQQZ/65qhvXPcb5N+JxFxiiTg/pHgPgUeeM5W7bFnZMbeC7Nygq5xjI+FbAmjVr/DABFiUDetuyj6JsVzlxxcaMEhMSCw25v7/fJzDSHFO7Uwpp0iunBAYf/uwrrWJl3U8JvFB7m36isY+9KRwSnS9EVkPwcTyADZDj+R5AbcDzEhoZUpw1+QBNxg0D08gXvDf+3k6URlCzwnu4xMf7+71C+VG/dalNepYk4M7FBXv+3xzr7Y3nzH1/j0/aKpdYukOi454rZcPpz3xUJ8zaSsqTIdz+QdQ3NWC26EmvELPk1K9ICkpE5a2yowP2cT5AjaJnp0fU8YWy1lXx6cAAJbfLQM5N8U1EzMKixAJrxCQNH+KgrqKwrmUAvjyTUGKHIO2H+qykClZJSjJ76F/4+CR5AFBJIyaeTdiYqGv8ATnqNx7LA+xQa7nuSrXdniRxznlam+4RwQAsURkbG/VFyfVaqLi4MrYv6rnuNGyuVDarzfOSXmDaxYsXS8Lr2UvpBSanOTTsT2feaSd/+EwrFqfUIDrEQVU9F8CafT5j1lgBL8YKZ3hH1yRgI60hWwBwFFCvIHaPAgSwHt867RJIYFSusyFwY50g7+anEgnwHBwlfHYuytsz/vah9rAnr5D0QUOZVUvj/MV5jBkfpseNcR28UGloDDQCzP5KjIpOXfxD2/TLz1mxXHS5GRXQi5wlJiosPgalWnDeaKkDzS9aJcCDr6hHwhBYd155gRf/nGdD+BBEfEZdUrf4yatZLVtx61rLYAfx5BdU5KC5tPgym7glf+jxlnvaWxVIeVJnmNGzfPIkIq93xY3bhZ+oIjsGXmC/epjAAvT2HPBiagPfPaS4+KanpmxsMnzlPywZkDuSla5xpWxf1Nu7c8fCWm/MmZQNSq2NG/zeVKyfnMHaPkWpluv2H6/9jt1+/RZkATG/mFBM7p9vjMKTNkzLI4K7YMxRSqR79enBjx+prhB5ItdqHgqtZ/kr0FiCH+QA6OFDI/JG4qovTJyy5UcW7F8+8jSroILVpN5K5Ynfk2UJpBMDHc4xw4erea/P8pR4Nf7+S1E5t8p2zcnvsOotv6enUvkBNlSsypACUyWHOoPPspbuXUJlqYrlB6mQmTBxZhC5piL/UCOBZndyBALQSNrrXP91AV91YkhxkDRxU/pcgWD9MwlST2at95n/Zq2DH2OFWslKyksW4JvzJOocHoCob7LFkAbAF0v7YRJr12N5O6M28N1DYvHu6MiIf8m9LjWRgzmpFKS17Slu1DE5U0Vu8XhVd3e39fZ2e6VC28fZExK+iJmpVkzStq6bsve85hs2PSRJICHJTT0s8OZpKxy9OE8J94GRuc74CzDxdxV2B/lxCY4/Z3TuQxju/c+lAqWrn7o6g3S+YUtWd9o/vvcZluREJICYVqG0416dFGalOyTBcH4c91wpn7iM2hSRwKM6PWY3/M8rrTy6QeUnoKBCBHwAGp0aY4BGeUvkrmcKrmIGKQ7CT2EULtQj47Wql21IHv6LOyoqHZTskXTHtzh8FhlfKl3xGe9zdhRRz81jXmCDj3+V2ktV/knlQ9KbwrWigwnm8kBc50j4oZPj7MQgHNwTagPf3SSKrVgqO+BhWADMOJmDhYjrzooWd/yRgqhEGnhWFdvT22tdXd1yixnx7hLPDfkI1LRbr9psX/3Yb2zNDaNisJraguBMwRhA9vEd8h1dsULBCeALDWKbJCPiSUyW+PtGAEcbgMICZRifO0XGXZfHPvtQe/zzjrDuQSQ1KWUJMbFUXaQ5Z3gZjhKKywa3wPhBvSGc57dNc4guhtoyK19/jt1w6sesPj1iaRVTyxdtqxz1y5FPrM8LHwjnSlxRpGZ6VVFJxFN9uqSO40x5M54rcjf9AFhUrFc8wZQucTwMgAcPiKdk922CKx9ifSf+m1USeUsj4bP+T38ZEtUzqGOSZhEyaQHevjBZJixXCceJ3VNqA9/dIIqMnRecl8fylB1Jd1BctHEjdXCQG8yEnV6LikRl6+/rcft9R027/pK19t/v+rlNj9YENgCM8pgoq9dmO4/yh0QwJ6+Q9+Az5NwZrBExkwvjOnHBRO0A9m/6DKDiMCmitrXk4Jy9+t1PtcJiMb6aIkxMmSC9US5ceTbgTyOgl+eIdOy4x/lq086JnRdrfv01Gz/nf6zc4qw9lbEwh0GJpkliUsfn9eiSHlcZR8AAfnERx7wa2wMBrx4Lq/69lgmAS7i6QU1W507Sah4pPbO1+DArnPh2K3QMWkIgRrC4XrnSCcMPtAM6TGbqGXPmI/WMNd8bgBdTG/j2kkrlkh8sMC6DZONLAyLaviipUBgnbtzcc+We3otBWRYi832LHa0uv/dI8KTMolLeds06O/XkP9nVf1zjs63iODWHKG9wsrKBHSZ0iq+i2BYDnWAosgUm10+483aAZCBwVXyWv+TyKXvEUw61J/zFUda/PK/3pZmxjzaoq0h0SHioXZQNz+JrYMTHtGlvSHBUq9ian37Mhi49zYc3UlYzDvnMS1queumqXOn4uEYA6OOA+FHmsvlSJ/GIS21Ickhu8djvDKuHe6Q8+kh4w7kCfpPhHnW4vvgQ63rym6xj2aHObw3xezaS3MNEVTxpgTpLvaPmAnyBh+5tagPfHhIAViyV/FABn8DQ/VzQg7avoBjsYrv3aAIaRPfunh7r60WtZfwq0Nzw9y7BnEilSJR1K0407bT/u8jOO+16mxopiw05Toh3gbH9MpOP7fPjjWUuy6gxzNzr6jb94NRiWYWe2bcsZyc87WB7wgsfZMms1NUU6wvVywsMSX9G3Y+A7r5i9v2KWnWrlou2/vRP2fj1v7Hk9ISVrWCJTBiXc2QLEMWgGjUfSfsyM2WPxCe+mVvfIYZTDHRe74SRg5+yA6/p3lcuMRu7/BFWP/o51n/ww6wrnbFGLm+pVlXtIEjymHgsby4P3JfUBr49II5pQsIbHx+3ai2arYoIOxUVX+fS3HA0biYwXK3t7/O1R/dv4wb8EMWkzohBq7WmnfPTy+2Mb19qW++c9pNR6NHDpMgc8jwGN5cDAD4H/Fl3ZlP09rP3Ij8VRredA0l7/isfbY9+2iEqA0VOSp1NdUrtZSBc0h29u8Ij3bXp3iPnPRVsszRut5/2aRu99OdRDSFV4ac7ejF4lwjcY3HAiUFHDg588Z3+Yp6FB0gCN3jfeSsKGAkEftu9yOz4N1pKkt7yJYsEcP16REkAx+nRLR/uoR3E0t79RW3g2w2VyzXbymnIkvLYAhYzwc4ISZCKjMEQ8h5NFdvf32s9Pb26v/8q+M+JPAVmB+O2bpyyr3/6l3bLZaNWGZ+yOiqKVBDhu/FBI7Yt7Qyg/e30Loxxor4g/YmFlXDTOntytvK4gr36Dc+1bGfSMvnwgRf2FdOWcroS+v4F//2TGvWyrfv1yTZ0yc8sMbnJd0lkGFoR0FBzgFaSmXvd11V3YdQFQNMv6qpXNIQD0jhzww6Dip/yz1ySioeQxJcSsPKpoOTiB1n+0X9n092rracjZcuWLnHJjs4OXqHzd9B8AHigDXzbEcURVwZjecMjY96w6/WgDu6ukrYNEz5uwllgixf1W2fH7EGI84eaahg1u+3aTXbBr++way++3Ya3TFq9DFvU5It6TI/ulz8juId5OF+EWkha/7Iee+hjD7RHP+UwW7ZiiVSrot6/S41KZaGGxexcG+zuf2o2KlZad6Pd/ptvWP2OS6xRK/kYXisRTrPxJU0sQwEM6cAEbtRtgIc59aW6mzl0QNe0QK+SRE1VVJ+5hV+UxmHPMDvmmdbKdFun3LoEcisOPIDkJd3dl5N4e0Zt4NuO4uJg1hbDmXQAH+5IbvEs184IcR2QpGfL+bFIHa7axoP48414W0wSkFNvPbZh2r77tT/ahefcEb5tWml5A5ld6zWXwqwdgzn5rrwd/7QD7aWverJle6rWFMDl1RoY02w2GcNrg90DRey7pvj9Q0GlYbvhi6+3iZEhy7dKktYq1kjmrZpoqGPKWqsq3lVg6jvIdNvCg+/zFj/A52i09URWMr4sCdU5w0Bdi6x2+LOs92HP87DJbK9lEiXrG1hiywYG50LoA0pt4NuOALYtW7ba1LTUvlpNVRqqCiklVmN3RnFRMl7B2MUiqbZsmp47dkGY+SXxhJ49zhNv4Db1/hvXTtiIpD/ImwCYv03W1RlkktbXX7ClKxZZSkA/QzMJBWLFv295a9MDQyp/toRRJVTNxDVn24bzvmWVTbdbozwt9TSamVcXWFdH5vyggCxXIXxMktf1GyoXXmaXEBJ/o3OVZVcebakHP89ag4epL5yyZFM+SotdIssW94hPBjyN+UBt4JtDZWZtx8O2Mw4aCBUbDIwAgO2uuJiV4lTkgcEB6yg8cGMYe0W8k2eRdwPdxLCu7jAHHCRcxnAAP7n6PYRLGC2cC2iEZ+V+rM4QnnVjD7x6s79SzIPUiktnTUlnyfCJxZE7LretF50qALzFGuObfCF+qhW0Ezp632frd4FqrABIRPumGa/rGrD6qkda77HPtXJukYdI1Yqq9oQkyZyf15dJ52zpwGLr6esNicwDagOfiGUpo2NjNjU17aAXF0nMMJjt3WJ7TC7lSeLp5CSVvv4HeALjnhDvFLP6XPvuKABkCM9wOQPmEL/4LdTy2FeIOqBuqNM/r4vauLQcgd/UxlusPrpBLi0/IXx6clx8HtdtqFkOPU30rLTskkOt1XeQJfOdrtby4SBC0B2iKKNis4Qrm8/YypWrLCegnC+03wMfOy+GR0ZtenraT0reXXHEwMcVgxToM1WS9FiXx0kqc8O1qU3zn2JZHoCD/4MEz0lDG7aMzCxh4bcmTSDDnK2Ari75MS0VenfU0ZGz1atWbzPk80DTfg18SHdjYxM2OcVBoduuz9sZzZX2mA0rcBZYZ6fvwIgXX7apTQuLxPfiZ46oogUEeGrZ5s1D/n2YbSb0fPFzGPdrSOXd3cnJaD49EgiWLVk6r9rGfql/UGnT0yUb2jps08Wigx6VS49E5ezKeHwxCTO8fMGrr6/PFvX3+2RGTPtxX9KmBUnwNTJfw5ekQLBwrdG0WlMqq/g+NpzazCo+SUyS9jjbccftZMaoTe3NAaH3F+2XwIeUN7R1q5XLlZlJDEBvm55tJ+Qnhwj0WKYyMDjox0hx735R5c63Sm5Tm3ZNLQFaykdlUWuZyWWSo16vAXGS6mZNIiE1N8HCZSb65szi74RoV/f0CKn7gu5/4OPoXRVbEJYFNByFjXOL6XQs2BlziG8IKTVUdxDuDk+xN/Y9JM4HGxoetpGREf+gN+vt4p4J2hFwhaOVZsfr0qmE1NpOWzK42Lq7tl2q0qY2LUxSG9AvIMe0hE9NCOT4drJzPT+RSbRS4J6vC2SR8/a0jbajMBxAkJ0HC5a3p/ut1VIcfjyhfyE9ZUkVrAvX6mmYNAqylkIRkEIV2EGcJdxkm4zHbuqqAJLM2FrDsqM5xbxLQprbOrxV0t6YS3motzsiKs6n8SPAmzmlRMQWm96eHluyZMm87MXa1Ka7S7NcHohDQv2bu3OBzImQc82OiXg0HU5aiTWi+UT3G/BRRGlAReWI/NZKAmmMFqhQlAvfMkNJYQ+hPVZabnzqjm8IsJUGEZtA8ULK5O61U6m0ZRseGfaBWlavQ7EEFwNcbGLC38PIjaUqfJW/t7vHj4OfjxXZpjbdm4RGFJ++vH0b2ZWZS3wEio8/zUe632Z1eUiQjFuS1lqCMcBMoCaX0as2WfGirbb2+jts8rYtlq+lrCLf3GCn5Q7otVWPPMyWPv0gS/WEMQVO568pZk5ZZ3nlrnZDsUxlfHzSd2IgySHnJZWP+LVjAIwJd9xi/0yWI3OyNrBowD9dGFM8GdKmNu2LtHHjRv8s6t2FB+JlcxlbvWqlhIb5t9rh/gU+tzWtNla1kSs22JrvX2brfnqdCkmSXLppGam9mWze6gIVjsdk21S1UQkDrqWGdR7YaYe86gQbfOrh1nfMMkewpEuAOyZAb3h42IolpaHXRDVmsTIxYnDbGfBBrM/LF7K2uH+Rz0xtTzuK36Y2LXSCr++66y4rlTlj5e4R7aKru9NWLl8+L9vIfQB8bHJKC5NQKVPWTKCcRrM/FbOrP362bTj1KpseL0uNlTsnQwiJBCEexMsoLqcoZ+H8Nxmyyomw6aR1ru6yYz/wQut5ymr/FDHjhI1kTU/KSKqrW7lYsZEtm6Tm8l35UIGksn0VxOA1txiQ5AC9rs5OW7SIAwba263atG9T3A6garVmd961xhf0761WQzrE4VxHxsJ7e3v3feBDjeRom/gbnQAWxxHVhqftjh9dZdd+/rdW2Cr8y3Puv/zjzdAy25fNNmCkq//pFrdUI2F1DrqcnrRlTzvCDnrjCbb4MSt9T6BC2HSxbJvHJ6wyPeLhMoh6e0BxpTGmx4JkPuKdybTH89q0fxHfhd64aWim/e0NcBGWYaBCPmsrV0rNnacHzN67Ep+kLmZbke98xrWZtE1n32BXv/c3Vt46ZYlUmApvSq1l14OrqYCe7DHtqJDJoueSHxn2gfLPZEeSleOKv+I5D7Zj3v1km+ypWnmkaKVi1RrKC1934jTgXVH8TK7ZXNpPVFnCETo7yEub2rSv07p162xyquj2vYGHue2F7ZvLli71da/zke5V4PM5IHROoVt1pGrXfe53tvGUywV0ArxEypJpSXEqHGSoRlqPVTgHPQosKrMwo7stIe05kjYAQOIJ6+qCP8XngznJutTZatX6jhq0RW841pIP7/dTYZH2sgq+7fkSf05UGIZj4bt7OlVpfRZ/zLhNbdqfqF6v+/hepRrWuN4d4GPVw5KBRdYnjWm+0r0+xteUhFXZMm0XveVnNnbhWqm0mTCLi/bLdheVTUuqZLwAMl7Ggvtc+rNCx+7/ioPAJ3E6IVUagY+lMa0mB17qmknY4CsfbH0vOcpSNeJjdg1iVBSgt3jRIuvoCF/ljyuxTW3an2hqctI2b9niwAfdnXaAenvQAav8tO35SvcI+JhECBMXgBH7+BpWHi7aZa/9iQ1fus4SWUl6KQGbDAKUL18BALlxwFNU/XjhRgW8bUEHFdczyI+AzoFPjuz04APepFrXc3m+fy5RkiCbrRe/8hjre+kRllGYupLkK/4k0uRjykyQRM9hDK8g0BtYPGC5fHtRcpv2TwowkLANGzfa5GRYxoLZE+CLw3FljJzPLAwOzp9DR3dE90ifS7bSApyKikuglxQQ1Zp28d/90EauXGfpbMKSEut8LE+FwkxsOsOXlDIOfNJ8hTpyxyis5YLhDEQ/B9GvwS0ho2iWlBtXdGXSSEb+fCGMDSEJrgLZpkTCkf+92oZPv8knUNJ1uSuveUVONtgyFwCWSuro6Aw7Mdqg16b9mGgPtbq0tUrVtanYbXcUAHMW/NjRxPei5zvds4EslUvYrFyzZDNp17zlFzZx1Wapm0KmZN6/twDgOcABdhEAJtOM9/EdBgEhBilM/qlkasbwpa9ZOwcD8FEUheMoHMUF5Bwc06okxg4BQ11NYJgVqsrFpr5wg41cvsnBsppqWLUqcFa0kF7Kz84bWMwn79rLVdrUJg7jZSsn7XQuoO3KQN6uZWhTtCUmB+c73TPgk7qZEhDxpfabPn2+rfnFzZYopCxXz1gzK5UTsBMYATSsX0G6QzNuoh1LGnSpDT9UYaXDBMiODH58mNjVZgFeU+BWz9d1VeFznw5XpDsHQD27IfBtJBs2+pFLLDGhfDK7q4rBZJSX7q4OieR983a6vU1tur8IAGNSY3pqyq9zKQa1nRkoBkBAr693/hwvvyu6R8CX0PvWEnXbeu6tdtXHz7YWDqmWNaQ1ppnQEBglBVwtAIsyEkCl5ZbOS2rrkBs7wDpUgJKME+okEl3hmuwUWMq4G51Hp8RoXVvyN+47dC+AbSotADRJ+giZgKvuK3LPoFJLGmxMt+yGD53Jl0Q9v0xdAHbsuW2DXpvapDamxskup/hcytgtBrTdEWGTCY6fym+zrXM+015NblAkkq+k30qaQ40lZqVup63+uNV6JUmx0QzJzFVZkAggVKFwz4xuumGdj1gmgGxK2pM7ujJSoexMjCg7ASC3J2WRZ7Egmh7JD7VSx1RaO2qJ6abV2dlRV74UrllXWFVes4qbjJzzo8rLPx1gh/3toy2fztvKVUt5lDWUp/k77/TnFE6xmVKRdSj79MxBRfevY+lfpUK/I4JpKQ/KFz+OhVAZ6Jcq8cD6p2ycou7POQGTrMk7I6vK0tNScMLjjZ0w3EeW8KsyV0KhFhHso0BxWCfGV3FIK/eegGxyQwVIVvV+WUntPBGfOL6uHp+UeYeZxGaI6uc1QxTCYZkT1l9Mdk+CdZ18cSwr1mS67R71/fsE0a42bNps4+PjDmJ7Q00FZ7KRPe0IE33dC0Pi28tZXQVV8Ea0IFiClv3x1T+y9edcbx0pIX1KjAQgInkx3oYKC/Al5eaAKGHtEUuUhNg+kgKZgfWyjhpRXPB+5XH86ZkYQI8eybPcaDnwtYq6p43TUwno3F8g6PxPO5OpNmqWqabtqFOfb4cce7ilU2rUSj6cNquX2MvKfkDIX1IMOjxhp552nnrnmr32715sPZKYffex/Jp6D5r7pdfdYT8663zf83zQYJ+97m+eY1mVP2UdsADEA/Jp+KRLLBF+eg4n764fnrK+Qs76/GAIdVpKGRik41NN6HGyI2azg4Z0WGNEmpQpnRz1oTplqIKaJS4WQocH8VzdKd4vz7nEbrxzg4M2HyV/6mMfaQ86ZKU/I66aqKY8ZiDScSSTAZx5lr8NRRHCemBcCMmM5ZB95/Tf2N8+9ym2YsUyjznzgP2YKpWaL1quVMPWzr0BP+9s1et0dnbYiuUrZKfk5z/tdS45fhr2gmG3nn+nbT77FutC/2xJSkB6UwNjsgHQw87kBYDn6iiqL2N+NEJQEzdyQByPO2u8C3f3YACq2HiuFZ40mowbEp54njZgG9LgWcz2cviBZE5b87bfWAZgjhpDfQYI5j8BUbz37y+6xU797WV22nnX2PW33CkfAABmBf5aNjoxbe94///YhVfeYTfftt5+dPal9tVTz1FcxmJVXirAVkNlAC6RoECPOmXHjcOgymrd0Ki9/J8/Yt/56a+VMsMBAJpC8yjv9DKqEnUeTaXn4MaT+eQgGRHQ6dqis6PilSZFTEfEF/h5Bp1ZcNS/nnvJtXfYz393lf3qD5faqWddau/44Ck2VUYmVCRPLMirxEda82y4b5AwodBY/QxhsQ0hAGekYt6RDiFhW0am7bTfXm+bx6adreKP6OzvxBmVNQkVcecRCxp7YtTSJEikrLend8GAHrTXOU2IiRLi4sR03a5615mWUWuo5sR+2YLAJ5LsIhBLsWNDHIvq65tzAUQaqPxdJXZwQj1GNQ6AGAztNAoD34qha2LiZjR54W2PlkB6SsOFF9kBQiZB3J0JDypCFelAm5aSeMe03fbZS9TQlb4aUQoUxcxzohlH8GEXXnqNpVn6I8C4+NKrXOgJbyBIUcBb7tpolsvbCcesss++51Xya9jlV97oIeo1Tr1h47lZqVm1Uo1jxBNWKlZsy+ZRKxfLDhzNesPy6YLsFDRg1bLxqaJtGBqW9ByeA9OXOTlH91PTJRseHiMpGx2fsuHxScUEksLSoU0jozY0OuwSaTIgroMWahIEaHeog/rPt73aHvOQI22yXLObblsjH8ImbOvohK3fMsoIi25DpHK5aps2jdjU5NytVQkbmyjapi1jrpXoaV52DfHrhi3DzkcsvwL8Uc9QkUPp7r/E5xf46BYUly3XPTW0Zd/x1MXg+8Kh1AdEkX3PSC+L5HDHN6+wu06/wVicnUzlBGJVARzSHUCU9F7A7YCXg5iQKpuw3DIVEC0Hf6VF1xsXIGN9DpoYuTFZwoArKlvUusOVaGLe+lRFjKw4OCg8IAmQCfK80XoDFXen6kq/mbFGtmUTl91lR7zm8cqj0lQYAnn8eUy8EdRM1O0r3/ildS/qtImxogAwbc996qPcLzTgpKS1Mfv1+VfZ4QettBc+49F2hdTeUrFuxzz4IPvU139qgwOLbFF/r/3XZ79nt9261lauXGYf+eIP7Mdn/smuufkOe/RDj7TP/t/ptm7TsI1MTtozH3eM3b5hxD7x5R9Kfb7I7hCwPurYI4AQ++BnvmUX33CHnfHbi2QutaokwK9+95d21vlX2sGrl9vSgX774el/sFO+/1v71e8vs4nJaXvYgw9TnbFkIsAqb/e7C26w9ZtH7E2veq4Vp8v2p6tuskcctUrvcKB96Qe/tG/85Bz75XlX2NjoiD1CwLh1eMQ+9pUf2fdOO98uvupmGxjstxUDfXbhNbfap075uZ127iV2553r7FEPf5BYMWmf+ebP7Bvf/53dsWGLbRSAPvdJD7dlg4u8z6MDDIyz/xGdxfj4mE1Phw9ueZuTm7fLPSRmcgcHBhbcROHe1bg4hf6/Nlmx2756oaQyJDCASoUF6IEjAi8XedElYCz8kewAwJyu+AGCujI2IA3MpUKkNML58hXUshQjSQI9SQg+BOXx8CcNQBPpDjsPIWtq+DIp5YUF02HsMCPBT/mSut1KNhECrVyp23WfOFdhabrQnlfyA0rK5tR41SYEGqv6+iyZydrIKD11AHpUTd7/oJWDPsZ54RXX2U+kNn7kX19ln/yPf3BV/3eX3GBXXHGzTUxM2e8uusbWSmI6+Vtn2aXX3Wn9PT32h8tutp+efSFaokC2GuaGJB5/+mun2R3rxuyQA1famb+/xH514bUqvqb9RmmcI5Dt7OiyG9dusa//4NfW2dNlt6wdslN+8CsbFjh/+Xtn2mZJk4l0xn7wq/NtoyRD1Gk/PCJ6sWYSldbs9jWb7MprbpJfyw4/7EDboPx964w/WK3UcCH+h7++yO4SeP3wl3+y86+4xXp68nb5DbfbF75xuvggaZ8++We2ZXjKlg302s/Ou9ou03tNCUh//IsLbLxUUWcx4XwBH9O4vead+fZP4pvSU5Lk6xHoQbsDvSBZu8XbHrO4LFjGfcZvAZC4YC8IYJEKseHsG6yykdlFFZIYLgAeACdmkht2H19D7YxBD+DCyMkBTibFQmeCsI9NXk3dcnJLPSXAUxnWGygnKmNPm3R0lfQYpEI1eNkbtHcHXt3Lv+VqLmN6AmClwWyyVyZxdUW1vv3Hl6uH42FIezxhvpPKT++yVSoke5OPOHjQDljeb+MTkzP+TmrQS/q67XGPfJBNV2r2xW+faT/51R+tv7/bBvs7BW7dduUNgEFJZZm2xz7qWFu/cZ11FtL2zte/0A5cNmDX33S7vfpvnq3yK9iTHn2UdXV22TXX326PPvZQe8/rX2Bd+U679qrb/HHJVKet6O+x9/zzX1lPNm2Hr1xs733jS62g+piQNF6ulK0mKfCQQ5baq1/0ZMuqB5uWKlypSr2SqjpdYTC9rjpCbW7a//vUN+28q++0Iw5YaQeuXGITxaIN5gv2+r9+hr3iRU8SP0hRL9VsdKIkFTth//6ml9sxhy23ZmnaKkrvzvVD9ozHP9Te8Zq/tLwq/7KrbpDUOq0uIWdPfMQh9ooXPzX61kubAKkJ8U+1FoYj9pRiYKQMc9mc+KPD3WKzUGjvgE9UqzVs7f9e7cAC+AQJjgLhKnBx44jjxsGPMAChg2EAMEATVcMlRmWDRcZJmeZUTRJlVaZk9WJFTF2zxrTupyvBqEHV5I5JCbh4AdJ0lVpXBtX1ADG7wM91GfmRF+UpqFdJq4+Xbc0Pr5HkwTiU/BYCKa83SZJiW+Dxj364nfDoR1ilXrc1Ukl9n7KPqVGgTfuPN7/Anv3E463SqNk3f3auz5p2d+ZtUVfGtqhc79o4JBUvZccdd6Q9RmnVyg371k/PsY/++6vt7a97qRhaZVmRoQdX2TWFtjffucG+8t1fWEVP2jg0rLrj63g1P9QhL4bP5VLW1V2w3s6c5V3tEQhL1a1WinbD7XfZmOr05E++1VYtH7T//Oz37e0n/Z+984MnK5x6LkeipmVVb9lkXZLeFrvrrnV26Ooldson3iqgrtq3fnS2OsiEVQSSDzpitaq7aR//wg/sXW96jZ30gTfadFlgrte/6sY77Ts/Ost5oFxTHmtla0jaX7qoz/okndSbLNVpE9/UmJiccBU3ltb2xnBmJZ9YZcvnQiRwYy8oYaV14zb2p/U+XuY7K9S7Ay5B5QX0guTFlUkNwNEBUdeEb2XzZMSX/HBVGAld9a0Cs9GyVccrVpkoWnmyaNWi7qWqVCWh1KbmGDXeikR0xu88HZ6l9FFx02L4fFPqrRL35/tzgn9Lui55bEnl3vDT62VXfgDHBUFJu+KqG31m/OvfOc3+eMGlynvLrr91jZcn78vgwHS1YdPTDfuXVz/PXnzio6xar9r3f/Z7BUjZIQcM2rSko1vu3KR+KGUrezvthc863jIdCfvdn663//v+r22JpMMasw5SP5sJARhSvjoMAPbsC26UnW2EFCl+KZfM6X6QyqueB+IGXsgo4H/+299KSsval791hq1du9ky2Yzdetew3ao83Hz7Rn+zpsA6J974n4+8xd7xDy+woqS/0865ydLZpH3j1LPsE1/7uU2W9NBG1RoK+6wnPMRWSOK9+c4h+7cPft6WD3aJFxremd54+2Y78+IbrZVBiyAfLF1q+GSH3kS86Y/crwngGp+YkLQ3u3xlbw17ctnyiX0h0l4Cn9mGX15nSalGLDT1Ty+Kubn6QQQOQErUWwZjdXIXsIn/3M+XtqB6AkTePmRHCgP8mAgRo9clmVWTEr8JAzABmvJHkmupoQWJTmEFapiG0m16WMYWU5YRg+dQYwnPs0lf4f1PYVtKP1vL2Og166yyaVoZi15sHpMLRKIbb7pN79+0i6/fZLet22qJetPukGTE+KbPtivMHy+9yf7+XV+1q6+6yd78qufaQcuW2mipaEMj4/awo49Rh1K162683ZYMLvE0F3d32jc+/Fbr7c7aORfeaJdeexv9iDUyKk8fBWB+NmsnPPww+8p/vc5OPumf7T1ve7l3OkiXfIY6kZC6il15yMoOIFd1Dz3rsY+0f3vTX9h4cco+861fWaNWsQ+/+2X2hf94jX3+Q//kYXxc1zJWUGf64CMPkRrLMWNTtn79iJ1+zhV25Op+++dXnigsVp4Eip35Dvvax99uhx7Yb0NjJfvgF05X/WetJlR7/lMfbif/1+vtex97k/3jS56urIjv6vAH41h1lVlcmvsv8XnVySmGTfa+LPhmTVYqbj6X909HLlQSguycvFikQUnZRBOxVrVp6791jYCobs10VswUpD42/qPuOrF2C1DTvUtbXAEpwA3RjobCjIYArSHphW1tDbWwamfTSgK8uv7wDxIkABlATY/xpF21VuLyVRKc5CybVGjAM6O/VDNjdTVaH1fUH+nwlr7Xl4kOMqfwZalGm8+6WfkJle+/TdZ9zT9CkZ0s1m28krTBnm774f+8xb76oddbSe4bhov+Tr40RAVECU9PT9iaLeMC/ZQdethBqkPVkQDj0AMXW1HveP2tm62vL1TYWz78f/aFH5xrH3/H30nSq9jJP/q1wCup8BVLA26qj2arbB2dHa4uvvatn7WTPvVtPVkg509GolJH1eywhtTfZitjNdVnttWwDawHfPcXLV0v2/Oe8khbv26j3bRusx2+YpUdcchyO/qQAL6BJ+qWSXfYHy+8UnWeVZUlbXJairUkwRc8/UnWnc/6+G0mnbH3fe479u8f+7p96t//UQ0xYRdcdpl1sR5Gz1ze02W9XV32wrd80r763dPDd1hUDkWpdryOOE5gGPGhl9b+R8PqBFnahPCB9LcnFFRcySa0WQkPg4P9Hn+h0i6BjwYHcDFVgMpTHinZxtvX+SSET8SJoXzhbARQSGIAlIMTgBUZUgKI+Kq6j8fhrXtf4oKvwjTEtOi83oAJQs4AVtKL0vT0sHPVM32dntJLJzK+FxemDjO+ShvJUmHjPIQ4IR2OpM8k87b2jCt5OrXKr9UB5HlJrLUrWmlyRMBXsIMlxR11+BJrTkkqumtTFEKkBn3I6sWWVln+4PRz7Ixzr7Tf//Fiy0nFXyxGHVzUK8bNWUUqzoMPXU0Ea5Qn7Zrrb7TfXXG9yjlrnZmC6lU+2YT96qJLrTRet8NWDNjNN621P1x+gxVbdTvo0OVe/uyIATpazZwy0BJQqsxVlnn4RZIVEuOGO9fYWX+4wq4X31irYDlJ/Uk1HP6EauRa9dOyYi1hb3jvZ+17v7rIv7h38GGrXQVGSrvk6mvs9xdfK5AjtCpRIHbdLXfZRdfdSYVaPpWLpBCz3woE/3DFzarShK1YvMS6c6judbvoqtvtT1fe5keY0dTxd6nV7/YfKlXKKr6yAxlcQ9vYHfmhvx5Odao229/X7+1sIRPwsgsSc8B8bq3b8DUbbFGHkF5Mz1KUBOtDZkAPq65uB2R0RcoSMDmeeHjcVXyAGP76RxKTTOFjNyyUdSmSXEVxSQ+12j9MFMej4ci/ITsVkEvk5ISUINBDGvQwIb6Dn+z+Elx0z0LotP5KN01aXZIUDR3+l/O8pQ3DwyqjDhtcskxZlbqR6rCe3h4bnSxG0xpBejls1VI7cPUy2zxZlwr4PUtk8vaCZzyKKQQb6Om0DjBJYZ/wmGPl0rCX/MXTbXyybN/6yR9URS170TMfYx15qZ2SHsdG0pIQK/bc5zxO0tuUffDzP7TuTNpe+IynWEMPzXnHU1OZ6tnpkqoqZTU5seUtlSvY0qX9tnxZv11+0yZbu7FsBx3QbSuXLlYF8AaAHjOKqgupqMlazdZv2WTVStWOWLHYXvCkh9nSwQGBZ8p+e/Htdvn1662heFvHttrzn/dkq6iOP/DJ/3Pp/aFHH6h0mvbSZz/Nbr9j3D71pR/b4o6CPfvEx9jAooKk225bu3nKTv/1BQJm5VfvyW4Vlk25SrOfEB3JyMiIq7pzJb0gze3YQDE4IjQUCnnr7ua0kIVNu92r21QPz7FQMMglr/uZbfn1bZIGADP1nIwDSRXx8Tm305sLbBCH3Q0/MZgkPQAq1Ze2zAEdaigAlApTYRhgrRarVhqZVMnqMbiDQroha+JRaiZUAg1GIqEfOQ8gN6RuSY3LVqRu1RvsmtNV6mq9aXUZ1rM1aw1psHKrsSMhuDWqYnYZlss8/gcvt/5HHwCWKn09e552ZJVq2UanpHJKrOnJc5yNOqKJki/uXtTbofavclHmGcgvlppS/663rSNj9uDDD7FjjlyufkDvpnr827d+0tZt3Wq/+/ZHlSqD/g278bYtdsONa+0hD15tRxy0UnXTtDWbx2z9xmF79IMP9TWVV1x3m922doM98iEPtiMOWESV+BYwsG9QquXQdFHSHMd9ZW3TeEkdY9KWdBWspHI/X9Jao1mzhz/iwXLLqyF5RXu90rGNThX9k4biHO+fAN58R17eCbt1/Wa77ppb7OlPOc6K0yVb1NUptsrarZu32FWX3morDhywRx1zoJ/GU27U7fIbbrM164fssY94mB24lJNC0rZ1dNLOOf8KO+HRx0rraFmfOoBMWryq9FGxCbM/0OjoqHhi2NVcb1sRoO2K5oZjh8bKFct8sfKexp+vtFvgY8kCezMFF/azJR+wTE+HGpGYMtu0NEfLA24COt+dAcChzgKCfhVzR+6AXWaRgG+lmBF1VFIYqlJDDbcshq5OITEg0YXsqFj5ceOFLOOqicDJ72XPtNKWq+oZFRlJGWy1ajjwKQ6ANwN22HXFsCexTJCStYoJO/xdj7MHvfEJehALauOmNw9JQE8e+WVcDRUw6ilkcJVReXD6tEpIBvfwLsjSjJmdfs6F9sXvniNgSdiP/+c9XrxIQKooD0dhU7YhNnGjCsDuS38ACOpAYZQ8nZIvFNejkaKpupBD5k9TVlfDSAuM/HsDkLMauQs7N0LS8XOIB4V8hzzLz/OX9Q7Y34mHolITDH/PD074ksfZnotZbsZ1PZgT+1FDGtS1r+kT8HFGzL5OpXLZhoaGbGp6SgXjhTdDuwMweIJZXD7CtXhxX+S6sGnbEtiOnC+dWVtW3VQSo4T1Wa2UGFfA5SoiXKWCo/DcILGptw+b1MVcrg4piC7NPO5iULk1lG5dhiu8nEJSJDcCykQuY5lCzjJ5qa859cxy8z24HpcLqh7LUvN6gZw/048zkicHo7rUGALG2dOFHz1IN60MbK/GrqBDv7kDnPQGMa8HuykcARSHA/A+AYQoMMgLjpeUjfeg8Xsgp2TE6NfecLt/c/iFT3us7kK5t2ZAD6IOlUIoMK//8FzSisGBh/AM3LmKZHWbwvlyF+pAdo8Rgx4UpYtKHFmCu6eC22y+eY8QJswchoNqw7s5j0Xh/Kr78IbEnyXPQRzMaTYNzy+vMPNe+y41JBSMjIxbUXXv5adyn2u2J+/8vN0HYs0e0l5//8I4cmpPKPDLTogioe/mWtw0bsk8TKI7/uOCE68xkQDzORDO+EUJyB229EXLhBOA0ZvXGBhn0FTujN81mLHrzFunCrezv8eyfZ2WXdRlhX6ZgR5duy3B8wWCmUzWCqmCn7pCI/CxPJ5Jg1CjjCcygptbQjhd4zxSrbhNbxx1VXifPqnD37dhr3nZM+2UD/+j/fULnijGloQblcMsbXvXpoVPANjY+IRAb2rOJMXuiXCEZ7yccb0+tknSvvYR2iXwObm0kLDSjSPSeAUwAAgtiTLwQgxg4iDDLYVDFPSeENXjIF4kpRbTtOpSf+pqeAGM1CPp2tHbbYU+gZvUZwas+U6GDy3S4cueLGStR2J2obfDN0azNyONlIbY4s8kH1wltelCwty6v66obyGP7qn/8OqtsYo1JsqeL0B+X6TQeadsYHGvHXHwchUVkq3eXx6+SX8ntKeNpE3zl8pScTlgFKkvBrNYotuZQSPjGr6hkbbuni7rjD67uq9QaP27oAgf7K4zr1GDCZIVIMOfbsI1Mg4sbsdLEZG+kLhoY8SRZFYT6NXYJgMUAViKU+jssHRHzrcW+UwuwKf4SG7sGmBhMsmBwZ0CyC4BIAPuQd1WGgJZ/N3oJ8JqNw7KPNvdQv58+Q2euq8VlZfpuvAyQN++SA7+vJr3JGmVa7SzBUcvWA8motDatK8Q29GYxa3Vag5kscS3OxMTwMe2tJ7u7shl3yHgYJfER7qhsRs2MXIdUVQ4FBL/AAlODjzcBz8XjeeADjsMUHEBPXeXmxe0wI7BcRY6cyXNJr0ORoUfAJTjrdOWleSX7cpZupCJ4gQV2tVbXR1g/Y9n8q8fb9j4Kw/KCzIOj/Vny2HrXZuDfR8lsbv+1JOL8WdRjnLmEIhQ3ixqvfn2tbZ169bIv00LmQA6JD0kvljKc/7XdXdEeMb1mL1dvGixt699jXb7RnwHFyrdOG71tCALfBDgOMC4GokD7qFgaUw+gIwfEBNELgkaDatwcKWcWDXix5ZTEUrLFzd745Q7QOdb2zxQSEtXZolz+fDJSqS91GDB88NSQtKJiQbOWr6ZI+15Qxl2jbiUKTdnAABWBHg271S+cHeXndOeMM18JK9kL09s0Vt64YRB/tN+e4m96C2fsFe99wv2ojd/xn561kXyq9um0Qn71Cmn2fU33hr1eXp/FprLr4EL1as7L1nGDGUfGhlVnJ/aVTeFE1waHCcjYkbe4yhQk+kkkvIYeOJGYoQNbv6r8o5CzBviLfzFPWexCeT84Twy6z7LMlFhQfcDH5VLFT+Fp1oL5Q/Px2ZHNJe30dIwfBgcVXdfJG8TuyQVSB1RWeXla8GgOWX3Z+XoDjL8O7hJ3hB2lpN1BzwK3mcNY4qCsxzB48p4JaDyYtcllc1YQSJ3hvVD+iMNdoHwtbZYrY3T9vTgML9ywaJ08PKGP0v4ZRSnODTuoWYi7YDI086YZiFTvd6wU777C5VD0o49dIllUk3735+cI5+0TU+X7SfnXma3bRxVXwe4yTRTgq2Updjtz/5XuSXrVZWN7tWrjU9X7Ie/vdruWrfF4SHFFh8Ry5Q4EQYZkw/RW2LOKSlhPYyupKG6o6xphypvDzPbJh9wYlaUZqMcWgOmgvHIn17Tc+s8EpmYDSkIvV9NN1g9zH34TozncWQZ0t5cQNsZbc/b2Ht7e61rgZ2qvDe0LRL8GVFzAqoGA51Z1RrVHShc5/zqx4vYOdYtbjiiqpKsWsU4xigOo/+ooLmGcboATkglgJqENuNMv7RUWQwTGl6JCkscpMBMdza0lygdJ6748zfjFrnH5EH0POz6Gbp1rTvvikdm0trHqCjJYMNoxY4+/CD70offbscedrgNj4fj3Gk8iVrZKqWq6r5mo+MVXyc4PclK8aqVVfiXX3ur/emaO63C3s9Wzcama/b/2fsPQMuyq7wTX+/GlytXV3Xullpq5YiEArLIORvb44CN8djMjD3jYWxjz4zz2Mz4b+OIB4wNBmMYgQGRs0BICCShLLXUarU6V44v3/z/ft86+71b1dU5VVWfdd9+O60dzg7fXjucfdrjXgz7rCJC7fj4p++N3/3AR+Lcam+7HlY2h/Gu3/tQCCfjDLfx9HpxcmU9Tq9xccQ41ga9OL6yJnBh0E3wvByIs4H8B6uBQD8kj4Tl4iaCHcXsQnzMnYBMPsAP8D/dVEBuY2Nd9brutT23c7k/miqEmXW92bm52LW86Cnv1UqP/eaG1NbZ9fi1F/6r6OxW1XU0OWpLFG5r1OdNDQ4ns9vbUUMHsHygGT/pYOWsKqLVj5EAcemavf6wrc95Ccws1alRsLYH6LGuQHZcWUiKylmn3VFFzMaMRjF/O0aVMerLoCnUuDeJzXtXlEHJERLpJ0PpHE3pV29nDCRlym0oPXyAGT65ccGp4oBv3BvFvq+8Od78A3/Cz7tDNIrKKHqkYiqAeKUCY18S31f9+b8f1x3cFz/8f/8P8f/9+u/Hz/zKb8d/+ff/V3z1N//NaC8vxG7V43/6t38nvu6/+zvx7X/ma+Odv/y78fP/8R/GN/3lfxSrm5IqmnNx27WL8a//wf8c3/G3/mmcOztSWxjEb/3Y/xM//svvix/+iV9X/2/G/qVh/Lv/52/F3sXF+Na/8r/H+bVJLO+ajxPnzsb3fOcfj59X2lym8CP/6nviX/zQL8Qv/8Zvxq+/49/S5B6GKc8l0RRonwNuORmcjbMrZ+Oh4w9qwDgZZ3snzcPAe93um2LX/K646fpbfYHr3MzuaHWRahmUzfa0E/fsHT16LDZVLyQCeHmD8VGo9DmU1/X27RXwLW27X430GN/cyM4/0Ih83w98TCgkMLI0JqBrCuisS7EWJztTSV9JpVGDWUt0BEzqAKyjMU3u7lpQJxHWsebnqa3+FC7X8oRfGxvR3+pHX5U3GkpyaLW9oyTfBB41mPxsYVbWGLWikRNAw583Ctid5boddPGypuiwckszboUnv8m7eMueOPQ1L1ZDHnh6wPSPD7AwYm6Qp37PH1wudnh4xWpzc0NuQ9klCQHI6rSUWa5xKpNXAJHP+x48En9055H4xF13x1/8li+L7/wTX6fpay82NWh85q774y1f+Pp43ctuinf88vvjc3c/EO3F2XjDy2+Nn/i1D8U3fvEb4uBCJz77wLF4y+tepo4zGx/59P3xJW96Wbz1C14a/8vf/ndx+Mbd8c1f/sZ414fujpfdel3Mzs7Ej//KR+I1tx+Km264Po4c34gvet1tsTlqxeePnIhvEe9//hm+DNeNP/v1X2RJMhvUc0+94WY8cPru+IM7fid+88O/ED/2W/9v/PofvTP+8K53xace+nDce/Rz8fljn5W6Mz50z3vjD+8U3x/9Uvz+J38rTq2ejHMbp2Npfilm23PZDy4gtUka95Mk3sFlc4q2q1Zot8fbDuFjVrV7967YvWu5cvN/m682evShgIfWH1PRiaaqvBLlyrmoLLzOJuLdR8GL+AVEGhG9rgfIADxUhQAQyc4bC8SBspemw2uqLE2pOmLgMtFmoxUdLj7qTyQtwpvg54oUvnATXEsNpzGrDiG3rKQkcpEGmXKxKJNhfiK7cucfUqjP/cm8olGb65zW1zdjTdOtTRaH1wC5gde6BpIYOfnON0j5whcjat+Xfm7YbXWVMFvSMzzhhrw+d5kT661/8uu/JK7dP68p6QPx1/7eD8QDR0+pE3Tj6wRAjDOve8nhmCAlq/xuOLwv/vZf/jaB11x81ZtfEn/xT35FvOylN2sc8RZHfMWbX6kxZxhvfMlL4tw5lU2nGy+66Yb4+i99nSXyz98nacQfe9+Kt3/hq+M7vvWLVU6sEc7E7TddKylw01fsHz93Lg7u4k0BlkiezQV25c1/qafLJNYH6/EHn3l3/Idf/774Zz/99+In3/Of4n13/p4k5p5nKnPtxehK8m1p4OcDR6hucz46fK1Obuc2V+I3PvrO+M+/9W/in/zX74l3KPwdD348BiMuA80WWY3MTm878cdJAw3Wp06fjVUu6L24g15EFgQqKn2KZ0DI2CPgw+5+9hjxXMn0GMBnnIhWR1NQzOZOAIKygjCkPmLaSkGqErlQlB093t3E1+t4RkikIVY6iE921vYUZtjrSyRvSnhTExDvfGcu1IxiJDAUDDqjxrBCCsOv2VWnELjOKG4u4yRiLjKwLuWqA/AQGHC2A2bLkV5+6U2QMiXB9ZD2ipQnN6ueJT3u70PHDT3N6cc1P+iEwwwAss5CGKTDy51ulxT2vX/9z8ZtNx6OB0/34h9834+qHiTRM2iJ8j/lOom3vfnV8dbX3BY3CwC/9avfEP/6h98ZP/rO39GAleA03TYaMyOX//s/8fn47n/yI5LgKfYcaKgMwLNwk9RtL7zWt7NwNT7f0LjlRu7re3alZ7de2gkW6VujrXj3x38t/n/v+D/iB3/pn+pZfidWNk5qSj6MtgZn2myq3AnlxpcdhT39fUnuTEcDxDCOrT0Qv/T+/xb/+mf+bvzgL/6z+OQ9H9NT0idyEGdWU8r88RDCxZkzAr3VVZd/Ob7ySKoQ5gJy3Le4Z8+y8/x8oMd8So6lNGe7MRzwtQW1BBXqdDMsBYlOczaLpKiBpD17SRlg5Llxfi36Z9di88xKbMm8dWY1emc1hZSUxDueI6afylKnxStp3WiO1Oi3lCprd4yGNMiqMxoEyQtriTyGEktJU6kJdC1VypkPXpMfcsciOTwpcWY8dO6BpuQ9S2gjS288CwDHAVAADcmtuGGeVjSyHSBMsGSdBcUUGOC7nMFvTZLtD/74L8SJ02fiH/5vfy4O7V+Iu+4/GZ/47P1Zn9OkMmv6eFMjzksy/nv//Cfjjz58V3zZ294cQ9Ci6q75n9UE5PKI2eaMpneL8Yrbb4lr9u9NhklK6W4jaY3rD+2JOUmIf/Txu2Kkunjz61+ens8y0SloIue2TsfPvO8/xY/82r/1NLY35vJc1qM12xCQAeIABRsCO8D3cLXtz2adfm0pwOZ8fyN+/3O/Hf/uZ/5R/N4dvyIhgSUeFbMlDMrzsQmQ5DbllZUVt0Xo8Q4UhW9xcTH2SrrmVdDnCz0m8EG+R09l5JNa02VaWnilA27CqhjMCBA0snkqCVU9aKhONpYEN9noSx/ESKM7arzJhoMakRLhXN7cRCPkQPxsaAiYJj21Brl7fa9C0/zJrvzw0SCmYUyJMfMGyKgxiqEUZsMePGrNBj6lQ2gehf3C+cO7NeWQlCrw4sM6BdDKh1gw4wZhL24F9LDDW/iKAvwKcJbwlxuxq/tjP/ee+N0P36np7q74ui99vSqyFUePn3BZT1c31dkesxs5jk99+p44vt6Lb/m6V8bbXnOLypqqSO4SZjJRR5Ik/vIXXRf/6G/8qXjhCw/FgQMLahu98B1+IpZ6VRUK04jF2U4c2LscH/7k3S7L177iBXDg/SwS+ZrEh+56f3z/z35v/NoHfjU0rEla7WhwHkm1JblpUJ5pRVPTQwMaSy6VVMcSzY6SXSBZ3kDiGXlrptPoJgDq2bl669z4fPzor/9g/MS7fkhgeMYFTQt9PLSxuRmnT53abl+0RahIcpdS5LnwcOvKruXlmJufs5sr43lAjwp8WQSc4kYEZ+qS1WH3qfKhrFWkMjBNBfwAhQSrQoAPh56pUs7sGYzkbwVjBSR8iHxWjYb1IPYKUJO+AAgArOJC+HOiUgBegh7gx0aK7BywBQDt5pTzR/4MdYQlOOE1ld+T3wVlt3c7DeIX0Tim9eKOjsK9mMk/AMhVWzTEYi8S4eVIfH0N8LnnvodiS4PQ8WMnYqhp64G9e9w4eFrAkadnwNhyp2nEqZUNPXMj3viq18fZs6uKg/oupRexruk+118NJ2wKzcTmai9+6mffE3d8+ogAYS4ao3bcf/9DcZZPZCoDLIvMtrsCxt1x/5FTsbS0lNfJ00CeTVLzeN+n3xX/5hf/UXziyIeV/JYAahJdQIt3xNXGOJCQl5gCbAI/gVsCHKoCQiskPdxy6ou0jJ0D+OOu+lPM+vZo1qrXR+vxqx/+2fiXP/E9cXaDt2dc4uTokkR7Y2Pt5MlTamM5iNDeSnt8NGJwJ252cPO83nwV5lku6+eQHhX4siCYrGikv3GPAKeXThKtspxAJjBRlayRa9QU4LChIU+OL3i2KfOEw3ZyaQgEHFB/PvgKH3FI8aEaUuo0O9HoN1w5DU13vKjO6XPzVgCjH8dbBkp3PBGwKM0CdJyR4mp57/KaH27CFCLvRs60DZXuDfOSVtXQOGBLGHsA0vS7tBdV3NGL+WJFA+QjzTyDgbBSlyN1Om1JVrfGXQ+sxn//v//7eNcffCbmu+N4/Utu8rdWuB70v/7KB6Ld5RwlnZgOOYrrDh2IrjrsP/3Bd8T3/8Qvx8xYQKBOzTVjY3XyH/m5d/lD44eWZ+Mjn30w/v73vyNaSutVr7jJH6DmVcOfffcn45/+259SE+uo83NpRcRtNxxSmTclhcxn11ecVYk/I1TVdpoEsu/77LviJ3/7h6M/3vIhbU1UlYe2BkgBl9ob4MWX2wCwnO5WUhTgp+cu09uUBCkv8TBYiIdby5H8iLM9Fj9LMvQUxce1G3wA/66zd8d//tXvj9NrHABXWTLgu71eSIDdMUnlfYEfMyNoWpKbpouBkHJuaco+zydH91y8mXFh2KuVsqQegZDiqBgaxbVvfbEq33Kd7W4oAis7aETkJaaBkGuoSqKiHMqVlrwgD5sOXrgFTIqf/oRTjntWU4DZUcuSF0dUOMXARaKcxePbsSlBSckNiQo1kZ3XpfAj7nKsRY4JWjIDsNi9kCTyor3+IL7iP6dOphbKrOxpodLQaLTkC7q48V0uxGmiv/aXvi0O7WnGyvp6HFhux//xXd+m4pmJwwf2x4uuX449cqPjvui6xdg7TyFN4hUvuSVecE03Rv3N+Iq3vTGu3z/nQ7P79++Jl91yIPbvXhLfKP7ZP/5fY7k7E2fOrsUXvf62eOWLbonD+5bjLa+5UdLOKF76glujsbUqoBFwqoiId2bSjxsOVEcqSkU9Q+QWMaEtTeLzJ++K//RL/yrObJzU4zK15f7DHSBj7S2luNxwwY8Zitfwqr5RwA7FES540blvktcoef+8SIG87eIpMIAot66AFjny4/e9P/7lT/+T2BpsiI+iz3ZbiDZ16vQZH7FyH3gcbct9rlLs4HL5wP59+x4W9/OFHvMAM1cKaKyPu//jx+NT3/srGqlVYXwwho9Oa9TwoWMWK+YkerNMwKyYG5ipaI3qfBkrz/apghHpOO9Hb6vOAyIW8v5tozMb+7pL0QIcXRlSyhnrhA1NmWZ2tWLE6GYglHQgwOPa9RmOlDx0Pg8jy32MZMVhZdsBT0mBsnMdPTcyTzj8zLk/+au3+Rlu+9GvjcZS19PicmnnUyGKlAbV1rPzERzWUeZmZ2Nh8fL9VgFrRWub/ejOzcauuZzGWdBQmWyojBc6iPZ5NdGEk+R6vpHq6uy5NU2Ly3OpzkZ9S3xbW8OYn+vKbaK4tzT17cX+PZpSjTvq0Kvxhx++Jzqz83H48HL8+b/xL+Lv/o9/Lr7yLS+Kd330vvg/v/c/xd/8zm+Mb/6KN1nqyZuVydMzQG7941gdrcTf/+H/JY6ef0DApBavWUqXdipKoEMiSwCEkPZUEHri5GkpDH2hPXWxKzOQwXAgld+v7dOWPfgyIObmn2ckKk+KmkGdVyj7KkMEiLe8+Evjr30jN2UrfceQxBXyJ0+fdVsvYPZ4iDYJSHdn23Ho0KHotDKvz0fwexzANxLwzcTpDx+J933LjwrkNAoK0BpcO9+R+A94dSYxUtvng92AILclsy7Ipx0b2MXPxQEa5FLsBxwrMETm5EXoxe5ydBoaZdXgJn6/U5UB8DXU9NXfZhYBPpnVOJjeAm4GPs7XPSjgk25A9FXzFcgxVbbkmIDH9fN+Px6eLcKKf3c3XvBfvtbpNWl+ZPIpEkVKBynAx1pKfnWeb0BcXkSHo1BmJG2MR3QMWdVhXTG0DABOmmrTv+zoKCAJyZ7ygkOSuKQ2Sz6+Fp/xRfUvd0s3SojjTkTP5Qd//Lv+qetxeXaX3GfiF37gb0ji3Iiv/wv/QFOwvfFfvu+vxvXX7nM8rAi70TwDxCP2x7346//8v4tTcTY6Hp1bPo/HvYVFMpsGPXSWcTSkx1x7LuYF4JxEEJfKsQIR2i7TdxXoUECGdLY1HtjskiNhl5lKFeBTm/HmG2ccFc+I7yOoLL/2lX8i/uSX/yUZs+RX19fi2LHjnvWU2QT0WOBFm4Rnbm4uDhzYGwvzV+97uI+HsiYfhVpMXdUhlq7dGxsDFrmrxg9eoqhBxaJqiIZAydNKUf7PAsdCpzGv7BlUlSY71QV4tocCPPUXwIx+xEdwhhoVaSiMmKyREZenu0h20qn2HDGVR8dLg8KOmfgzXefBuVbu8XOrQ4/oIoXMsj5DJ316yI3UCkkhR9nL9ZYLnpkO7Hy2ADCVeYE5uSWP3NWhgTnAjuLke7YMFXJQZSVYNI0G7HDTPvTMI1azBByKcdIYGCyI/9Ce5fi/v/vb4/Wvekm89KUH4p/8zT8fc5KKAZuDBw/E133pq+L6w3uJuKpjB3xGiCf8d//tn8Tpyfloa+ClHDoawNUaBXDzUpqNWAGEeh7VJdPSlmY9fINiz9KemG8vqJ/o+SXtcZ2alZ7FU2WVQVeS8q6FPXFgeY8k5wW5A6QqPbcNAFVAK9VWMTeUNht0MwJcyvu37vzluPOBTzif65sbcZqv7Y0unN4S12ORn6vTjj27dz/vQQ96dIlPPpszPc1iu9HT6PXrB/9xxJJGtuZszPApVb6nMKuKUjmOJeU1eamSPiApLy8UVaUi+Ymt1W1Hd//ctqQHKHDIudNsxwLfzTiLpKhOJV42J4bqKOpDkhoEpl01tAVNP9QwADzW8mbY9CDnmv5uPnDe01oNn5byJKamVGcpkEjkxrRXoyn+I97tHfWiud6O5b9yS1z3ra+NoW8LkWz7FDpZaX40MqY9XK7AtwpQCwuLcq8YanpuSXXMsSY25d5317vj3/3s96pJatQF3Ni8UD15EwKAspuUfmxOUMkA5O7u7phvzVmKhQr4VFYTwh/W6S7GcL2yeT7Wehse3Nncy3Vx5UmKDTEN7Wqf9ANNkdXODy5eF3/r2/6v2Dqr2Y36I22ZYefRqKRJvnhjitfR9u7dF3v8NkxNjy7kqGz5Wi3Eas213/gyTVkQ6AcGnXwFTB4qZLSUvDBUBS+719wAJEZQ5lFqUATy7SoaOTuShJg6D6InWUBTgXHfUt5IYMXlAv40JA2iEu0trTlx0sG+o3BnF9ibHJilvBMs3UdVpI8AQmWBkZiDznvZvdRzNCXBKGFF+tSIhuaOImXpQIrpRQ16lw/5AgzV/4Nn7ol3/t5/VWuUBMW0VlIX1ZSbEjugl5saarPSZ8Sz1F2M+e5seCO74imKMEVtu1uqk5uanlp77JpbjFmmxvZLCRJpMsNgRnpGDm960+/kyrH4oV/459FrasbFqSja/mOQAU+Kbkgb5NjK7uXcMKrpsYBPBMwJLwxc13/bq2z2cMQuq10ZpdSQKuApis8/CvdM3s1FQrOdENa87oPYrxoX5OknwOOTk57aCvBQ7Fp5EVe8rO8Bon7/1/FL52gNoIUdf9Kq/A3ASte1XylLdAbBRrQWJZndvNvPSH7GAuCnQmXUR9qjsXlTY25W5qcWb01PN2noljT1jnf9UBxbfVDNb6I6AvTKoMVaJVNVVO68ekoqQOo0ZmOxu6CmpHa2zbOjdqbGABhhpfhJp10AZy1NgXfNLecbHPiJl+8iK4TbkEEQneUD5WvSGsbdZ+6K937yl503S5Jqx4+lIE9v9+yJvVKlfdb0OICPMcrfuuVs1SsOx8ZW3tXmRVlNf/lxnMRAUwlMPlJC7VQA5HU4gRJAB6tBUkjDUQAy0Buy6Mt6nsDOUl7yG/BkzngqyY64ZWdKYGA12FXpG3zhcya2eRMIcUvFjjDhO7fvjcYuwZ7M7FZvP8CTIBoVisZN52FDg+kFmxt0tJouHwJSPnDXe+JD93wgxoOB2jd1LxiqwC8lvFQ+eyfFmhsS2q7ZJUWQINYBIA2Uj08xPjMgAoizrVkf2M51YOJJKc/Sn/nhU7ruNzPRn2zFBz73u7E+OC+/nfb2aIo87tq1O/buBvSqrl4B4vOdHqcoAmLMxOyBhbjmRYeFNSpUye0AWtlEAKiQmixhYayAp4AOYj7SVkqClZti5SqoER8WH4ytEvSYmrLOkeCnZpDx688AV+KVnjwJiiVd58O8BSixywwfedbsmbWVpTfdIJaBz1YRjqM0T4iIW0Qjo5H6VmipbrcjwGvFwjyL44+ziGt6BinrKf+Hl1N+84M/r8mCgE2ulrVkpq0kMKXEhZSXdavBEV7p8wIsdmoJ5TYtd/MTh4Ew25DBR3VvVbUPzDR61rlpF3NdtQ/HnfFkGuKDCaU26kP+7JY3xrHa24r33/Eras95EzmyRRK2ylS1SYQKXkXbu3eX09pmnTI9n+lx9Uoq1ZWjqeD13/Yy2bllom8Q8ZtKTDfFV8DHQCOQYaQCqAA7HyVRpchUCVY5/eX1LnapeE8W6W0i6Qs7R1NiqOm0eBiJSSDX6zIeS3JExEKvtO2ptVoDo2TJR8YJv7zQlVc33G479r3txmiO2g7j/KvhPSGqGjSSAB2GnVsU4McU12uaNT3nxPF6mk2hP/zke+PI6XuiLbdGq6N6ApTUjlz/MktH4jJ4AUb6iSnavLGhuuUtowQyKf0MfDIP1XZXtzZjZXNN+nr0NKADM0yBaSuCr4xXOvF2BaK0Hcy0ve3NFHKhuNCZXmMA/Gaa/bj3zOcUf77Sxswq80yvUvu3XbErjqWlhdi3b4/jv4Bq3DNdVCqPTdd//cuiV902wrQ1QUUtyKAiR3QDFO4Jeh6FKiDMV3Dw5wwTEp6mmaoshk+u+uFgMVNih5X0RzNhOk0aZUfXkhs6x196w8qNOMkTfgCupsI2E5f+VQBIQx311mLhhXtjvJcTik+eyLclBDUuprQp7XV9Xi+nuDVdDuTdejY0ZO4Pt+JX3//fYrW/6QFwOOF6dgAm67EAXn6CVGAD8GASwPDNlwIsZUOC+scN4FvvbURP8Q0Eoj212S1JaLRxx1tJjea1IizHWFj/I/4KQOkf9BV1mUL0Ab8WqnhOrByND33u3cqZpsZ0tdBsaSw/mUveFhfmJentdd5qujQ9MeBT4bauW4w9rz/k21Owc2BzhkPHSF2MOCCNQAh3A5KsSGBeqxNQIXklnypYoFfArDPb8QgJOPltC6a8AJbqzufyFEcCKXEQXplXY+CWl9zgUHbcaORfgVwCcaWQ9GSfaOrcbHZj9ze/MGa2lL4jfOJEI9uR9Di1D+jNegcX8KvpMiKDAg0k4r4Tn497znxGoFcBDRtPakeyicl/Od2c7ABaAqKAT1NZuaS7whosUYqD68gg3rzoVEpdIHpcskr4ip90MrzATqDny3Sr+Ok7num4ESdQ7/DyKudMbE3W45MPfFBdgIuBlQZ9qQJf2qIPKO8/4DXmmh6ZnrDEtyUxa+mbb1WFDnOaq/YEsPGyxTbwADrySCkMN1WOeHqbvawosaS0KAOgpXia80w5msIsSYAAJNKcKr+r0YvG4Ol0FSbf+c04BwAf4Em6Ti+BlCmwOO2Hu4/akBfZB8vN2P0lNykfGsHheQJUGukO4DXU2Hgtre0bRWrQuwxJDY4mRbv8+H1/pPGQw9RyHKsNV5sWAIdq1tNSprGuY9xd3xp9xc+nEBKI8EsJEQLQ+FC+j6ZIuuTgsg8vq234xIPDVAOlJTxSAmgFaD7WIuBS/Hl6AcBT3tQsHc4pYCWvCiveQWMzjq89KDfHIs9htNrZDq85uD86aos1PTo9QeCbxPnTa9F93d6Y271bVoClAjeAxWCHLneBjTwsuWHFDeAjDlenKhhev2khM4c4F3fv0kjVDm42YVF3lhfdWX8hlOPP9ByWNBX3yFNdgJD4AEO8ZdYP8HN+BJopFcpN/rtffS1fZfFtMh6WnwC5g9CADXwtH05m9wzQKx2hpsuM1G4EOzGQlPQHn/g9SVmz0eA4k6R0r6HRIgEmAVKCFFPcbBfb01P92qrzaT7qG9BzeCRHSYd+P11mlEma45IEaf5tlRIfgydtkHd6ySfgSEh4Mo3Mm1q1UgGY255C3/3AHeobTXUH3siQ0CD+aw4cqAfex0lPqKf2VTlcz95W4S7/2Rf4fdixRPnmUCMhoCPpG+DxJQDClMZQlQZOVRcFDNe38qAwgGdAQhpThQqQWKPgvdz2vvlYuHFPdK/bFU0uPzCf4hWPNy2UDtKlZMwYrPd8SQFvZiAl4u+jKUpXg7rSABzVkMibIvE6SGcS1/2tt3rEp/EDkABqUTQxT8XReejKTINkp6zDERUBHZcO0ODYxKhB7/Imjl2xHvbg2fvi6Ln7BSSqWw2o1GxTA2qCjBFK2FUBjhUSnNqIAIqzd5aw4BUYJYkHCQ5AxKywTIaL6rC22JT0p2lqRyDrEAaxTE9Zctsdb22pLaptp4vyC6/XeGwnuZng8lP1K7GxPPOZYx/VQN5Tm+zGrGa11197nSS9GvQeLz2h3rq2shqDQV9C9yT2fOVtMbdPI+eg4e8SzAhgcr0OAEEH3GSWVAZoCY9isiF0Ejj2XXvJY6nP4JYg6GltBZQW/Ymj4rFSRAOJ9lxHPzi/qUg16gGmSJZyy1fXUhmEpZPckHgGw9j7x18Wk1k6Au9CVscS1BiLgrK5JdGoi2J05ojD/MKCQW9pcSlm5+a3w9V0eRIwpPErPvfQZ2VTjbu+gCqAqAIk/fK8nsDNbSHBydIXeiV5ITkK4qwDivjjjhTYUlwA4bZSm8l1Pf0EmHltP2BJfEpXg++Qg/psxHmAzTRKnJlekow2W9c/Pmu5unHWGxn7DxyqJb0nSI8b+LgkgLv9AbHWRME6g9j7P79GKNaSRKUKUgWmrhaGpGc9AQhAouU1pW+dWlcz1PRCYOSpKxUuZRAEoQDAKVAs7he+GaJga4MY8mlJgBWwtD/hAcqddAHhvhpWa9CO2ZuXYu9feJW/qTtUQ+Z9ERpSoZKflADUmGm4MjOVBfTyvVuNsBpiOS7Q7jCu13Ql0EhTgt96/y+qelnty/qVOFaZE+yKmUZhcJNu0JMP7mpdUmpT0nH0TeLV9mtZf2PqXJTX82hLxMWPNgU4Sqe98mYSbbzc/gKPYjJfpulQlZ52iP8bo/W49+QdceDgfoFeuTa+psdLlO/jorW1NeHKRFimKSPAo/Fu/o2Ho/P2fdGRtLchP7buDTpIX5a2xGjwk9lujRiel3S4ljtS3mUFnAoPdinfozflVtwNeFIN4d3g9EbMaEoN6BWQ43MQXsdzWnLDLMmxLfdobMXB//2LotvrC7i5TVg8RCaWQjmNYTROsEMxkiLdAXrdTtcfZmHnDFCs6cogoGplcyXuPXOX6pb1O8OKdUAkNzQqgAJ0MAM2RdEuNDX295V767GG2lqTeS02+lux0eMKKUUE0GlGUJSPqgCGhAfwSEtm2jJvKDHQ+iyeA/M/AZh8lTxAYCvGnH4nNzfg3Hn8I15nribNNT0Bekzgo3IQhDa3erHZH0RXgDVQI2gitw2bceivvjoGezQNHGqE64lRQORjKICggKdMf7elv94oNo+vxnhrqKkrTZJKgz81sKiYfQLBZngErDQSNZr+mc3oC0ANdpJEc9dXPKQroLOUqCk4wEveuYtv7194aczdtqyZ8SwxqbFr1FUnYASmIXk6q0aZ09mmwS5VOxYW5nw2b2k5p7ilQdZ0ZRBQcWLliKSzfAvIIIIrQGJQAljS7t828KltbANXwkvuk6ndWaltIfWRhnjgs4SIUjjCt5D8AD2n1dTUduTvr/g8q9un2rT84HFOEQjIdObEfpXV6SuhzJfcT2zwjeK1yqOmJ0KPCXwU8FZvM9Y3Nj3ycFtEHpwU2Mi8sGs+rv+e/No9GxoIeY2+KgxJDMmNluLpKNKZPKUPVgexeeS8hDBFJDv36/ltDaEcS85j/RISaRis60lXUD4uPji1EZtHz6WkSMPRtNrgCPjZjTgRDyWdskbIJsttS3HTt7wmRhyOFprS6Mm78FuNcSbBbgr0kO4AOL4NwRrKghRHBbYbYU1XHH32oU+q/tTc3VgAlAS3JFClsuM+5Y+e0iAs+BTQxD2XOrx+x8BpQAIo/Y6GeWbbXOOWU+rhQKCnQZiW7fjlSlt3OlWcVexMiBTxzqwi/aUMxHLXc5xbX4sz66eIoeKq6fHSYwIfItO5lZUYaIqYVlVbpfheRW/SjKVXL8Sev/L6GG8MouHrwgQ+Ar+y1sYhKt+CXAGTb0Y+34+1+05F77imrOs+Wx9NgExTgAZTVcBLvC2pJjvCZ7Zi8/6zsXVsRW6qeIOaqtzgJ+V0lCeAdNyIwWgrWgNJpbsbceM//IpYbXO9JmsyQ09hi1THkQakOs7h8Y4tu7QA4NwsN6vMxayUG1pNVzR98s6PedqpyhSAqD3qZzK4paqs2/q2GzDmcAyWaaZN5NST9TyOmQB8FQBK+QRAS+2oy3X7GoS5gr760h4gBvHdYSQ/p88PMMTseEkVPikBrhydrqfKdp7xGuGRk/fbu6YnRo8JfH1V1oZGFsofsLuQBCaqrKGmldd+/a2x9A03qjY1Ckp68628AJMAj6MlPkeHGZFQ3kiHM1syHl+Ptc+fijN3nYi1B87H4Nhm9I5uRP/YRvQeWovVe8/GubtPCfTOReMcoNh0WOLgCA3rf5mG4ic9ubcEup0tNc72IG74x18aywcFapqXdJuS2uZy6gK4AYDz8wBdS1Id01hNayXlLS8txMLigt1rujroxMpDCV5SUFlDQxXaASAjSwU+OejhruGyMlueS37F59fZGh2/2cEdk23Zu5L0FmYXfYSK99CHg75CEFZKboTv9beqNBWfwmyT/BE4oCJBNpsdpdWWA1ImACh3DdoPHL/XfDU9MXpM4NvY2PC6hNftRK6oSjX9jQU+7dj2R8QP/rXXR+sLdkdDIDSSxMXuLlKewQ5wQuLzLciSzARaTD0bCJLS2xuNGJ0ZxJYkwP4JKQHi4NRWTFZG0dxUegrHzS3+2JCkPW9gEA+LxLIWiY+0eOdXMcU1/+fbY/6le6OtBjLhzRAB2XKwWcHBYzYsuDpKDVSgxybG8rJ8OZAsUKzp6qGtwZamhafUNtT2WEPbwboEIv3bdsPMr3LcbusAk5yKhGepD93+TW98zc8uxGJ3KZbmdsViZ0kw2Yj+xpbb7TQRH8s6fcCQ8Gq2vIvrzLhLyk06Vl6Ha3EWUDpTbZO0lBRHcfLcUTkogpqeED0u4OMoixvCRTTUCOTbU/hWw6it0W4hbvw/3xjta+cFdPLTFNVnlJDwVNG8J5s7tKo0K/njrpoccRCZBsI0WpXKd245t0faVPJI6fPFN8I1Bayky+3MeTOz0hCvojIoDmIch//q22L/226IpVBeWgI17j/rSrrTdDYvEZDOVFZAhw7wWSK4xHPWdGXTZm8j1nqrnoKqgg0rBpzKPxGnuMlctYHkqNww4S+V7QTwy+kubtwgNNuc9acU2gJHNtT6G3yHmiWfXIVLoMw2BugBV4CeHEhGGmuEVTr6ET+SHW+FmE0KchwCQfrHqZXTcrkQWGt6bHpU4BsIWLZ6AxV0yxIfFT5NTRCNyhrJ3R9IUT13GnHr//PV0XzRPF8ajO4mN64MojPgJgxJdZLcuD6bW1h8pApJUG7UnSU32Q1qABkSHEdU5NYQTwO7FB9Q5lUdprtcIc/bG6wDNpTX8dYgbv6bb4tr/9TLYl5T20Y3BHSdaPIB5Xk1ygroOJaCdOeDn2S8pquWBkPNPhik1cBSnsp2jO6fLySgM6gtoQpA8aNpiB0wyjBJ5sMmdyQx9w01T1yH/b6XiFiTYXPOO76EV9tlM6036MVGb02xMOQTTu292qLIDQ5FxJGYdjeaGrQTBvllDjm1wK5yS437zNZJ9U1y9Pjp4UtWzz/KFvAItLG+XklcgJoK/DEKbCQkY/u+v3so8PuKmHvb/hg15gVO3dhS42v1ZqKDRCegmhlpxOLoCVIer+34bY1UIf9xT2bpxc03uTDdJawaUHtdqMdU2va2gqgh7F2Mm7/3y+OaP3V7LHQkGS5oBPYFArPb5+/QuV6olu6eP8QgCj1S+1WLrExQMe+0DQMcutqLVTXl9Bqg2lGbtqQf0hkbDj6uwsDN9BUfwsjMJ1nXtyR9bqwKhC/MS2mLaA2kRoEe01y7Ex5AhAV/gNSWSaxvqo9ehHyP1U9LWs9nelTg29zcNPAVokAfTTVnRgK/RnTGfGR8HNd/9xfGvr/96mjt12xzRYkJvHpqFN6EEGB5TU7K014NkEUh5V1sR+rjG7qs0wxGfJpI4eU2BCQFuHu+7KZ45Tu+KV7w9S+LZU2TF+b3xnynHcsLCXhMbfNYQU3POzJYJHjsAE52fv5vA4H1SvFnhT1drcvuH7oc3YEUJW80bW6sx9bWliUyT4HNX3Ux2ekjbR+M75Ahx4F7DsI2eh2aWUnDN8HwSqXctzdVpkhxkQKyYh7Gzz5YBBWuyer1eu7DqNXVVetrEmZYviKfW1s9gXQF1ApD+OcLzehhL/m0Q7bKjxz1+T2osG03kksS1YC/KoRKVIVw539rbSbu+6kPxEO/cGc0jwvF1Bb4+LinB+LLxqSRGf2i6DPZKotqXDRcXo3ja2mdzky0XrYnbvzTr4nrv+kVMbOpKW+3E22PlBoVGwJGJVbvzT6/6fiZh+Kv/tCfjW6zJamsk29UYBawIKVxiYA3ETQdxmw/tU27m5ed2qZ4ZNaMho2GhndxCSsw1YDemVG8/uyaElQ7dcNWb/AattqsP4IvxS1EA02B19ZXYmPAjEr+PpogduFbU8BneWAsIUJ8PqBv80Dh0mw7n2sQWHVas/EvvvOHlSwbchIKBGTkl01ApwsIK4+kQ98y+Cs8Jxrwh5duCA9mFEe8KIOrmR4R+BgZ+GI7Bfl4iUtRuoqN9QqvXkhkP3xwf8zNz0syG8bqQ+fj7p/6UKz+6udj9b6zqjRVQgexHSTUf4XXuOWT8az6+s40kdqK46R18PrZluDs0JtvjGv++CvjmrfeGrP75nmQaCo+Wo8m0dIx09hY0JaxpuctHTvzYPwvP/TtHhC5zSTBK0HMH7wCALEDehXwAQRc/onU5dcXBXIAH0s5SHPtZsc6pwp6kpz81bQZTU89eNP21I4FdD6AXwEQH+XyNWwGv0GcXzujGVBfTXSSJwmais9+8PDxLfFLAYB8JwTwIk5Aj4/t49dSPv7pn/kBtfaOgQzKzUgALpeo0GWwv4UM6XDyzLhxpyRBOeIFobP2neddeZarjx4R+E6eOhNnzpzJQnuSRMHecP21nmpSsgAalbb++ZU4/bFjcfzXPx7rd52NwTmNZme3PFICdmAV396gstgV7i7MRXv3bLT3dWPv6w7FdV/zqlh62cHoLme8jy6F1vR8p2NnHoi//h++PSWZRlegVUlyU8BnoKuukJoGvpT4ADvJVAZHvsamBspJA4HeqD/wptwywKfwBktPq7NNAkJIfWlm3YbhGDAbC/T4Pse5mBHQpKQniXCkOFFIdQJHpDNmX8NxT2ZJdLLzgaw8/DxUep34e9/yb5SnWffVAm6lW1uv7Nv9pPIrdnSetygPAlKAH4f6r8bzrJcEPpwefOhIrK2tbxfgkyHW1W695SYXZqGcDM+4ktmJ3Trfj82HzsX6mV5MVntx9vPHYkFiO+vCg07ErlsPRmthNuauWYi5a3dHc1ajk9qdN/jFtF2ZNdX0CHTs7IPxP//gn4tuBXye3grMLg18+KHnVBfJCR5AzTyyg2O8ycQGBpOTfGuDMABIzjBw44hLV30AQAK0aP0GNGZE6lfjxiQ2eqs+688nVpEIAUpLdwK7BD/cZJYEmH5Ig2yeyF1undZc/J1v+D49Axdv7Extp/st5uleXHrMNPBNKyQ+4qD/5m1EKjPA/iqiSwIfI8z9DzwYPVXuJbwfF1GAjBg333SjClEjDpWuqPioiquBQVDlzjuzCYsaNoEz0qNx6QcnIJnMTZqLG5oXc2lsmBW4VGRNNV2KjkriM/BJcsk1vpTk0AGnbeDblvDYCMOeIMj0FSBjTY/1PN7EQMqjjUN8fQ1KoJSBdk1bHQMiHGyeEz8gJmBSA4aHsI1OK9Z7K/4qm/uHJEKusPfUVkCYa3sVACrBBFDOxvIdavkrTKc1H3/ra/6Z8v3IUln2qR2p71L9pTwLepH4AD4O+/vVzdlZ+18tdMkJPLs8XnQtBfUkFEThVUYDGC/bqOqC9ypGvNQ7M/INLBb+EePg8tqE0vWP7Gm6a/lOvPw0FeYjQ1wwwNQZcKyppkcj2mPZZb24uVx6YE83vPKoiEJK39rY9BcG/SlUxL6qnZY4mM0Y3ASKwiu181GsC9S4udxtVxInOut53JbMsg7SJAecLeEJ9FjiAdyIzQO8zOik5VuOMiEeykIAGzKsIZKH7XxM6TZXnbD0y0tR4UWVnWGDLIBd2a8muiTwcaqc0n20gnosIixrKlUbSlJ0bGS0xxp1QyPIhPUQGJgqSMOogmc91YBWheU7pmzpa4Ls6+knZh4rzOVfGQ/LoRx4rMfO+TSHGuRFIXbi4H9VUDVdkpDo1IQwuSRphybrO2WLCaftZi+9qfbGe7Z9Ad5g0JM579EDkMqMhA0J2q3PC0oHFIkDsEDvKxyREW05VmVggZ/biww2gF4CnaKVv9IgrouI3WHy6WQUdJ74NGWnv5X+ik5I2yu3x0vki3TRhwJj0gH4LpWXK5kuLfGxYPskHrSE2dYpfrZqK9s2ValmnUxVDEY7Vqp4Fd2viefRzYwkpcTLlbjtV/JrZWEqL3NjQ1LuptwpD3bMcZ8qm4rGpZBMatR0kEIq35noi4PFcpYHLt8yuByIbxxnm0zwMVCJDCCeepbys4vAR7OLStrqS8rrb25Ev887t8xvFQ9/CsJanXdZxUstEjkgajeJfLRU7pDkcw18jJ9dUqbUBVRGE+pPwClgIbaU7hQ54iLpoxSn/lPljh+bZtDuJiPNmJY6S95txntaQUW/mC7mnVZETB7II8R0G3vp01cLXXKN7/jJ43H29PksiCdAROXRRjqj2tLyYlx76FDxlXLNPW+IppNSQT57ygcRa4NJfP7+0/Gph9bj88fOxpEzm2rr+FYk9hFrTIph/3I3brp2b9x23VK87Pr52LvANePiFE/iXQm3Hbqmi6g37MVf/lff4iWWvDqK4ym5gE879bdtvdFRrfGhGFD86uRQJSs+PtotPgZywuGGnbU/v8mBrh8X3E7TWBJjtz0Xuxd2OW5PHQFGxYv0BoidPHtMOesbWHO3tuIRALI0BHh6Ogw/x1wqnqHMb7jxzfF1r/sOuT/R3voopLjY4KBs2NVlc4M3nrBfLfQw4MP64EMPxtrahgo3geyJ0DTwLe9aisPXXFP5ZOd/PhENtkzHWZ45fX4YP/O798R7PnM01uXn1++qDjMx31RVWLJgYYCplKQHda5Wcz5ec/1s/IkvfWlcf81sdNSVOStZ02PT3/qBvxQPrt8bbQ0nvijUGxsVyBkM2ezgdu1sw/mWkAICdBph2LWdn533YAPgGfoU1ia59T1Vpb5Vn6XPsGHSbkSn3Yml2WX3J4OXpCl/pkEJAIRn1k7F1nDD1c9OrSVCg9vDgY+NjTwUnef9vuL2b4o3v+SrMr2ni5QeU3Ik1AJ8fEnwaqKHTXVd6Ba9q5GNRvA41TQBfhc5Pe+oOSMZQ1LDpx/YiB9/1+fin/3cJ+J9nz8Vm7yix/qOpLqZpia1zZE6nqxNdtRS8UV+dsDZ7OHWXfjH0YuPHzkf//rnPxL/4Rc/Fe+/80xssdBe02PSLYdfoAEkB6EyBOeYj6oGJ0BF09IhGxhIZBpYUlrPgXxxcSl2ze+O5fldsSSV+qKAYc79BoGQTz8KnjRm5cFgpqEJdCnBMZ3NNbM0kyfBWqZiQKumlc5baumefkkaNCuew3tukO3p7WhFsvNg0Mrd3auNHgZ8WfCV5SlSnmC/+mmqPUplJ4IeWh3Hf/y1O+Nf/MyH4r/9wUPx+YfOxsp6juzNiRqUDHySEKkvpYidXyCVCBgbjVG0+bpTq6OOw80ekzhyeit+4+PH4l/+4p3xr955R9x5lOMQou20d/JQEzSJV7z4NQILwZiKpoBLAT9LYkNNIQE9KY6e5BsTKtVSueiSB3zvI8VLPMPsK2W3NY+f5Dk6QIPrpDiWAuj5LQyATorACAoGS2WizKymgc0/R47CzbnF4P/kflZT8327WUp66vVdoJPdbyhfW8vnKG90XE30MGQasug6fHK7OEXqK5XI9VI7VIr26iKXk9uknleaX7eTpPDJ+87Ev/jJD8cvf/BUnFzjOIMasgDObwEwoLYUjOMNmkpx8JW1IQbaolpMscA/pD1Ns1qKlzfyPBrLgxtBOHb03juOxT//6Q/HB+884c7gbqEOTl6eeA1erTSKmw+8yIDGZgYlg1xmqUmgwzoedzu63Vc/eFyaKkhkbUtm4vcPMzEoriHhqXu5UeYGDE4zKDDHXnw2r9oJBhRzissurrdDMgHircKzUZUpJ7kOyaZ9FZ48M98W7e7uiYXO8hT3kyM/p+IF9ADtXN9D58LeWbtdbfSwJ8qHnCp4V8oTV9DF09+rkXhGw4w6gb/TK/Nvf/Jk/Ltf+Ex87uyGp7IGMRqViiPPk1UgJztfx6fIhYkGwR0FrzFOSjxMgUscstMwSZsv9J9cHcb/9+774p0fuDc/1g4fncs5zLp4vtO+5cPRBnhkdvuUGiONCZjykLDAD0ATkG3/4NHPZgCTtl25oFy2xKU68RX0qgvqCV/i8/u08gfsytVYtJPsI4Y5+eMofgNhupe4nbJ5d+wQdur34PKNagccXFbjeQrkNizFoEr/5znK+7pX4zQXehjwcZ0NhV9AqxTKE1UQ0qPr7Cqm8njjcSM4pPKO3z0SP/JLd8dDZwR6/VHMaqqqAnGjyleaUqLzgrosnk7Q2OR3oULqk1JRYjfoGQTpOwCb4sDuKfIoPnfybPzk794fP/Ebn4lNTslM+LgSucu6eF7TRJJLezZe/6I35VQTcEHy8nSW2Y3sk9QFMwYWA5R+luQcRnU8I394qkZtoBSfLxqlXlRHniIjQQJ2ihsezqqyeQV02Y34ZGOzgupBR4jzVBl4U5iygWGlNAhd2hr2TqMTL7/5CzyIApxPhQykegDy7wsZWgl6c1fZ2xrTRP+5gKiUMs8vFfxkyfd8qeKgrOyrjxjf+c8xu+/7bx+Pd7z37tiQJNFtjaMzMy/A0ogpca6jho+Ex4YFYIakB3Cl1FcBnNyKAgxpjOzmpoKPsAJBpskCVBo9v4nArztpe9D6pQ8fiX/y4++JnuyKUnR1lvsTIpUnZfGWV3y1ZSOfl0OlFxhUlZVKq2rztH0ABp226wPG2/0hgQvlulEFwsOGiC8aAMAANflnKskNsGUcGW9x4/3bBN1CGX/ypF5qkfzBNz+7GDfse2HGVzL/JIlBOQGvtS3pMcUtH2a6GulhTwbqs6hLgRbJ7ckSEh8Lt9DVsE7Ak+SyZdWo3Vgxz8T7P3M8Pvr5NYGTxmyB3HhGwNPs+ROcSG4eTIR0CWLs1CLV5Y5tR9PhffNdqdkp1Y59C53YL4XeZWqrMEgPyHi8V8o1XHQ6zLz7x80hQ0menzg2jJ98113OV64hVd2GTvK8pJlY39qMuckuVyK3NFJefGOZEtlWBiukrXRJMFLZqcwBqEIGG1EZnLzhQVm7uBWGHXgpQJBw5tkGPeoj+xdW8jIjQ+6ZVGniXvk7Y5CPueRaMfW5Z/5AzHWW1b7UngoqPk4qvbqs6ZWNDL4yyNGV8onVq5kehkaMbBQsoFcq+MkSI8lw0HvK8VxOhHQ2EbggQzDN1P9476dPxo/9xqckcelZJVN4GmtRgmnsjK+IFLMbGvhH2RoI9QcQLvIBpE7zQtVuxgLfCUHvcOYM4CNewqjDKTzSi4x2w8+gKPeJBpxfff898Usful8eFg8F0tmHrqa6eDQqz4l+8vipOH7ytKTlbhxYvFbl0FI7F7CorHjZf7pIGKj9s5tLjEg0vOVAJ/jxAMblGHw/2jMZsXChgd9xl50fcTB9ZsMEP09/FRvxYOLgMgFT4uM8505/20nfUcus/ugALedZeB0vvf7VbmeeolfCxeMl8uyrtUSdNmcaZwx2PrM3x7re1X829GHAxy4ivZNKKJXxZBREQ+j1NUopnquBVBpuiUhefkKN6nceOR/f9zMfi4dWyvQ0wcin+jV/pVHBDwB6rW57rS9VWwDJWorBrFJlkbmYvRZIg3e8JazxTArASz39Irqqw03B7Y/85ufifZ86qo7B8gUPoDgy588L4qr1kydPxkZ/MzbX16MxasXLb3iter7KAKAajVS2WR5uty6bbL8pfSGJVTDGtFc/l+M2P8dUWFANf8fF4dgoAeSkI0DmNVeqP1UMsOlwirOoLQkGkjG9swzh5plEUfwURpWn5pb9kWnuCw+9yuuTDVCQke9xEn2RNoWe7w1z+4qmtbLz9UE+k/l8IHWTCykr5ql3DuKgMH0u6mmI73IhBl6OMDSiH3xc7p3vOxqDiSSyCQAPB+ACEMGjNolZDrjRaRrqQNgBKfSugarisRucO+aiADSv7wF6xFFJd5IB5FepKo6xxJHODNJHK9710SPKszw0TcqIydXVTJKoJPGePnU6jh07FisrK7GyuiJXlZs6/G0HX6oyA1S2VBYyqWnSPq0THIDTtNJHTwhFwSNtqwj7o57KWdKep7DEQTgBVSVBzXXnxEeNN+Wu9JTm/Ny83XizIxOAEvz4bQ25wCDtjtdM2Qf9Az2BxvGW8iLJT+1subUn9i5eo7wg9TP72I74kjTd/2gfTGN5DtbyMPMuM29mYL6a+uqj0cN6gSUMjQIUEIVQOt6TUWzRb2xs2ny1EO0CKYGrst77mVPxwbtOyrQR7SZSG8AECKlg9Q+QKtIeb2Okf8PTVs7hcUB5vssZPblLyfthylNbNWz8xe64HI8ADOHc6YjDaYnZPHKn0zY0jfvovWfjJ9/zedlVp27TV2/DBvBOnjwVDx05GqfPnddsYxj9gWqKi0UFPgNJXAd23RAv3P8aSdocH6ecEmzc4fNP0h2xZTkxPcXEJQP9YV4+alCqAM/ruehi4rvNi/OLluCXFhZjaXGXLzDlHJ9nCQrn19AMcphHyuOWJE8+LC67UiKunC4Dqpkvry4KpDEvtBfjDbd9RQyGm54yT4ZcH08uH5lKf6StlE2M8gGu5eUlS3plTe9q6quPRg8DPh48R58EvadCxMGJ9c3NjcrlyidLcOoZD5zqxb9/50fUGTbUkGZz7UUN0Q1MKoGsTD+z4aWfwhOHGiGvpS1089sNuOeO747y9JY0pXsTQ52XDsRL9Sn5ETfgl/kySOKmrtJoC4g1gHGo5effd3/8/h1HMuGLiDq60gmwWFlZjSNHjsXZs+c82Pp1MCmXO8/o9kz5tOLNL/va2NXdJYBheQKZOYGDksjyMKPKT0IAZ/NUwB7ENWUGJj39RRITm/sKAAQgjhig8ugM3+aguDMPAJpCEq4CNExcngBYq1J3dnYddwKrzYVfUjy8Lzz8inj5LW9w2u6fbmMP68bb5Lao5+DrboBbUazjzc/nh/TxL3Q1tIfHQw8rsZT4dgriqdJAI+46r2ldFURDo4OM4xd+/55YH/Bie9c9hnvbCrglANEmAabKTZ0ngUqg5anTJGYlRXSMXPozL/qUEg8SJLy8/gfYTeSxIyEymYIvO4GlQmVmRvXX0tSK9R9FozqYxM//4X2SLOhIhNghd54rlAAjPqHIlPakprYbfA4V0Us0PXDn8CE7a2QqgcO7D8V1u26Xf09xFMABXBIA/W60FMsa+JEOfhxI3triq4OKS4OfLyRVelwsgFxG3DkNltlxXqiQH31AWmkh1a1vrSpMghxxgjk70qB08RcQ5Mfu/8uve6sGTNiVR/GTLo+MU1HUuQFPbaWAHjqSKGt4i4vzsbAw782Mi6v/Sm4PT4QoowuIAiojJUQlPFlVwq+vP7Vvd1xeNIwHzvTidz5xLLoGJQCogBbglLqVihD33JyQRCdP3AxQ0uc06lLMTFkNjFPK8VrPxsugjp34DaiAG/p2GBotfpkW/pk35VH5vO/4Vrz3jqOq8J1jGVcq0T7XN9bjzLmzcfzEcZk3DE6o6fb3SIqCeuNLvzoWZtox5EiLnBL0BIzyS/hT21U6ACPp+S0MAdra1oq/kMZRFZ/fMzwBfoAU8JT2baXIi9+Ij+dXeegNetsSpP2UjvOfKSsrCqt6NChWXeeFB14WLzj8UvHnRghEHaP8XMWuNoBezuUxpfWurdrb0tK8p7llavt8JXWXC4lORoFBFGYp2CeraDRU6Llz5xznlUw0LXbWfuzXP6PGzFGClNz0mCYDjjpPPnu6GxSl565rAbiItphnOwDaWFKa+C8AsQQ73w1nHTtxEF/GSccgHq/tkR7httNRXMot/p4GyYM3Ct75gSOx1S/d+sojyr/X78Wp06fjxIlTcfbceU9rh8ORp4GUEzTd/i5WiETIxQeXD8Rrb/7iWGgtOGYAjyMqVvp5nY22iwQn8KEvYN4abUlSWxO/wFBpwoPC31PSyr6tqrCW3FRnAGZ/3I+V9fOCvCIlKk38bQYYOQAtm8DQzyPzLftvia9+w58RQgN6+ZyFpp+Pvks5MIXFzMYF79wyrZ23lNfNcnie04UlKKJQOtVo8FQLiIpXJH6jIKcIVzYxUfrkA6tx54ktFRzXSamx6Ud/M0DpWRO4cpph90oHCPEvu7GdlkbiipdipiISLHcUO7U2K11xWlLMDQ1ANhs6YAf42U8enB9M9yI1yk8diwsRzp7fit/91Il8mCuMtjSlPX3mdBzVtHZ1dVVtSlJXn+MhtNHH306pLwCG8n77q74prlm83h/4oSCBGQAHCc2vkRmEAK0CSPKTxA/wrW+tu9LKNPbRFP3Aa476DQR6Z9fPxCA4xpIAW9LIaW2CHiAJ+YyezC8//JbY27lWUqAkdn+fhvaSdY4qa3eAHeCGlMd0FklvaWmxlvIuIur/AqIwGR2QHJ4qUSE0Sbrt2tqmwG8rPUxZsVcCMTmkydNt/vOvfSJW9RyNmTlvKKi4sgGq4SbgoAjFU1e63CyZyYEyYTl9scvnDQG1BEkDF3ys/4mPuLYV4CWFf5u1HfmnvYAe8cpObOJJcEx+3jrADG31hvGLH3jA5pQlqIPLux4GGjSPHz8udTLOnD4XW5u96PX4AtnOcgxEuQIguKFD03oxE4Lv4y4KFG44fEP8lW/+G7G3u19g0zf4NAQ0M5qS+j1ewZNBy+ETwFBMe89vnBWAnY6+wk2qVyeSD/1C5RbUHMVK72ycXjsV/cGWAE/ACqiJIV9vU96URkwGBleOHw3HiPmDuHX3S+JVt75RYXhzA6Cb+PgM7cbTWSkG3iLl5Y5tOxYXF7yeBwhOl1VNai+VfgFZRNboUBrL00E0qtNnztic8V4ZFUGDBxuYbhw734t7j26oU3BmT9KGRl+DlVQZeQ1UerS07wBQ0dmZpdG2W0Uiq8IgMdqMNKew+BVV4hDCpaSXfHYH7mSmNLFPN3BkGNvspmmWOtqxk6tx10Nreh4W4emwO/yXE3H4/bSmtEePHfVZPA4jM7V8pCZZ2urFbbbYS1mzS8s16vv377ckdOP+F8Sf+Zr/XuXbFrA0/CbHiCMq+g0BQMEQcSAFGvwUXVm32+htxJnzp+L8mqbcMnMshfW/adUf92Kttx4nz56OtY21GPDZSIWnP6gCqniRQbl8nrc4NLCNW8oLF4COYs/swfjKN32rwJpXFKUaTF/zg0W8T0tbQkdxiHp+fsGSHcdU6Mc1XZouCXyMGNmBc/R8OhSLt5sarWnE053zcid3mDTEJz5/OobNeUsFYzVT7/7pUZg8mcVsKXUUgAKwigTHRgNT5NmugE8gBSVAZjUYyDR1Szf0ShHftI5E57gFepbo4M/05ZLAaakPSTL56CgKrtSb8cG7Tsk8jLH8vWR0GRHgxi7tkaPHBHxn1WYEJsME6dIeiz6tINwv1vFjQ4iF/dluO645eCCuueYaA0UJ9+bbvzJef9PbYzRYi6HKl29zAHz4ewoqADPoqZ5zSspGCpJfrtetbq3GmfVTcWrtTJxaObmtjq8cj5OrJ+P8loBxzI5zSoaW9tD1n3h9YBoXpYfs5/VF2lFvFF/8im+IQ4u3un6R9Dod1n1nlH/Ab8YSHTc9LyzMSYplWjtvt9KmSlnUdCFl6VxEFBYvLj/dROM9v7JaSRpXBqldqjxo8I347Q9xELjnqVKDj9UIRBLgACX4suzSjTNdRTIDfAAxFbca9xzvR6obpYSG/0z0OcRagRZhp8/yOT7lRV6OH3DLtT/c8ANQpctMOpC8U8ePtULZ02sSf3DnMenqOHLjfoPLgQC8s2fPxgMP8L2X9dhY3/AZUKSjlHB55ny2R6ICZFDhn9X0b3l5OXbtWo7rrrvOZuoBXvwBHqT5/+mbvjtefuNrBDqSKlXnvlRA8XA8JieiKfFRfrj76niFA6CYFPPhn4GkO9bwioIHCRLJLwEOAUAjjR4jd6BxI7SjjxluKvAlF2pjcnjbK745Xnvr29wmOHqCpIc0x5QWnYPHADjPhN7t5qtnNT02XRL4WDvgOwJQaUBPh2L6wqI04HelEGAzkhR2cmUr7j0zjE5LnWXE94AFTPhvPx9mlR0AhMFhc32NnzT78VK4b8MgvCI3vzoXnQKA0+Dt6YtBTgqstNLozpHYYrckt60nMFg6FJ91udmd9OVHXsgVQHj87GZ8/gRvCyDNPLeDEEdEALwHH3wwTp46E1u9lPAAF/INQKBTPqhCfqYphR86z0z5dZn2zc3G3r37Yt++VEz9ShzwpkGF6IGmE//jt/7dONy9ITqTvHwT6a6kW87f+c0L5Vk+oGN1eQC8+BUwK4pw0vU8ABuXnlpudJwVcBKN7WJRViYCyd2d/fHHbv+6+JLXfnN0291odvjqGUdS8sDxggCPdfiFhQUDHs/Fc9f0+OnSpaVGkVODfPG6qO3G8iSJymGHd+X8ivUd2mnQlxuRM76U9oE7TsSaph5uqSoGJLYyrS0qp7WY81nttg1Wqc91Wr6thYJX/7Ti1SOQETDEw35WAi/CA27y4jVQT5+r+EpaTgfzRcUIyMmbnpU8DjuJnjrrhz7zIB6yk9qzS4AtB49PnTod9933gPXNrf42yEHotDk6dZnmFveLCT6eg+m8dzMFDLx7euDAwdizZ9luhS4OnzaVgcp279z++Bvf/g/jtuteYklNEGVpzhcP2Ax+JcClSW6AoKa9CXQ0D8AsVUp1PJNai/y5VoX02KRguBkQhnjEI9kwetKZSbzl9i+Jr3j1t8R8sxud2VYsLy0b9BYFdDzXrAAdwaQGuydPDys5GhHknV01ktJQKOSnQzogfh9NOH32aYnvGScasCS+3/3ofeobTClBHUlnNHuXD6CSHQqQSjMFK3OxK5osS4APGQ+gUzz2m/H1RpRvghluitPmyl0B7ae0qDB4EkgzzhK3o5QBiT3d0y62bSKXSC+ffIBzla2cZj1LRH1zmP3UqVPx0EMPxYmTp3x7DxJeodL+in6pNoIfz4WOYtqHQgJCstu9d7f0PQKL8iHxx0cU0/W7b47v+PrvjhcffpXvQATAYkZDFdGMep4Ke3qrfBkUJbmhAD5fEZXQaAUHpvJmB0/iYzJKCJ2LLsYjzroy9RbwCsy+/JXfEF/2BX8ylpZ3Cdw4fzfvz1OyIcPmRa7V0gpqeio0o4bxsJaBEw3rxIkTmpaueYr6VKk01EItNdR9e/fEvj271SjS/3Ik8nxmsx/f9a/fGwP1zzw+IiUJgYtEAR9/ElLm7Tcp9Ch2Ex/+vo5KalbSy675tkEzAUllIt616uquPZrG0EEEYy4TistFJp5zG73YRNocTWKgjsd7ofj5Yzd0Qpn5uBP3yRU3dO6dcyfFrJ6X5lE0W534t9/1pji4q2MwfaaI8iuAt7axHhsbfK9ZeUAakuR5cbsoVNrDtF/hNeAb/PObtS0O6M6mlJcDwpN/IsofOrN6Lt73id+K93z6V+L4uRNyVb0MlacWg5pHGAPltJRd8vxI5K+8+YcEK2AU4M90utES+N16+Jb4Ekl5r77pTcGnkvnuL23qqTxLTY9MlyzVUoELC4sPWxd5sqpQsfM5vzNnzsbK2nrlc3kSUtaxlUH0hylt0TWgfKZK2rNLgpmlMjom7von/Ns2L3RbPu9HYy6N2scZ4KPDii87blHYM34kwNKpC6Bm/NLxdx1l3hzG7iUfCcbZXxVW5o1+Iz7wqYfM/0wQbYbzdqznHj9+Io6fOOmLBAZ9TRs5JiIQIC/TEp3zXKlCxV4AwM+vUWdO0tHS4pKmsrtj75691v2xn4rvyRK1zHu4+xZ2x9e+8Y/Hn//K745rl26OjqS/YYuRI6ezTE8BsDKtpeSL+VLKO7oMWMiA2BXPSIPnvFDuC2/74vjOr/nb8YYXf5GkvG60W7NST/1ZanpkuqTEV4gKu//+B70eM91AnywRR6lMzIAqU5T9+3bHskT7y5V+/kP3xY/+0qckxs15F5QNCICH21U4cIyZ93ABM4Bu5yhJiEf+CoDUt29h1oeXAR7OZEHrg14M1dl48XzXrIZ6dQ4JA55O6Z/rADq3OdyW+FgTROLL15roVEh5rEUh0UkKBEyJQxa+tm9pr5IGbScaSRlve/He+O5ve5Xjf7qIeuXMHWp9Y8u7tcwYaGalqRVgw4656NN0MS/liSo7m0t+0X7B/heHfSpEsnklvX4qQ9I8ef54fPCz74k/uON34+i5+/xsDERi1NCixmD9EkS+qufg/4TDzrzmKJl/cX4pXnj4xfElr/raeMn1r4q5zoL4CUPaEHE+fc9V04X0qMAHra6txbHjxzRK03HUEqboqTS46cZOQz54zf5Y1gh++dE4/vk7PxPv/cQRgRtTFE7JVzuyTGcNeugJgJ4KC/i8QzujURtAFIgtsEjNGo38fZ7PHacZqz11Bhl5d3eP/PkCP6ViCUGEZATerYhvcwCaBStDBkWkRdiQoAA7gxuShMzYDYpSxU9V6Hgng0n05XbtnuX49//T65XKo0gWiQSV5dJEXaJWVtZ8BGV1dUVgx+6n0nqU5lXClXaAXviLGeBhJ5MyY50LaW9RU1p2bp85AvaqPBmGcoq6snE+7j7xmXjXH/5KPHT2c7HWX9Hzmk0s1Behds4HcVaSsNRRU79oj2Lf3LXxwmteHl/2hV8Th3ZfH3PteYKJpsu5lNmjl3tNT54eE/hovEeOH43V81wttcM63WCfDE2HR293mrF7t6Ytu3ZrNL18RHwWrP+PH/tofOr+s9FpSGLV1ITs+SLRCvTK2h5AaF3+Mvq8X0qB49glaW8e6VBueYEAmxohMBt5vYoDzbs6bQMfh5iZSDl9pDUZV7f6saVOhqTHS00GOPkBinmYtgJBwE6GaVBk97AAH3wzSlNwG0uz8/Fj/9tbnM6j0SPVNRcfsHbX87vYku7Ih5AgP6DNIPHo7YO2BZChw1vSmVblzNpegTRHOuB/TkllOhhvSfJ7MD734J3xwJnPxakzp+3BxQV8/KdQc0Tdt9Q+NLAfvCZu3POiuPX6W+PA0jV6th2ArOnZp8cEPmh1ZcUfa5ne5HgcwR6VaNSFHJcaDY2aXbk9Aj/MpSM8l9TTM//1H/xAHD2/5Wmq77oD7JjCqg8Cet68kDuAyLk6+mZuaACCklhk37M0Z1nA4KiRHLDr9QUSMrB725F9lyQ+n9ivnhvAowyY7q5saaorELPEx04iRoFfbmQwhS1gmIC3PfUFCAVCA0uF+OufzFujQcx35uMnv+eL8kEfJzk/ipiLAs6fP+948/yafZ0XeJ5M3TFoQIAdgwdTWR9PkV78LhficZECfQEplWLpjOfGN4kjfljxoR1ormAL4epp7HNLj6s1LWiKsTDP9T2qtKmapWE/WTVNtgsAkE64QZdzXVzyeDHfc0Fsaqz6C91q3Hwjd4r0JBc8j80CPH4uJZwFZN2WwLICAlmlZxmWt8WQDhEUAEPO2TEdhtduVfxlyoVuPyJXPFmBuGW86LDuhKs635QdJt5ZXe8N4ujq9HnKRybAbm1tzUdQuNqdiz992Fj1hJTHLi2SJ+T8qaNvp3kJVfggeJGAWdBfXl70+VFeK2OXlultAb3ptvdcUeYB4MqyB6D9hg2DofLZbrW3VVcj4GyzFV2kPh/CZOqfZQRc1vTcUbaoxyAa6J49u3yIkkb4ZEbzi+niRowgwu4j7WJF0sTxEycui6uskJq2BuqsHtUl1ZVO6/8XUoVneg5OPSiMOjNrfQAfb2ck6BFXPj8fAaI8vTOrmrC0KDESEIDPB6LNjz8SZBW++Dk16iJBJil55ZC2bfckWwmrvDTUGU+ee+RddfIIsHFZwJEjR+JEtTPLK2WAHdIdVNoEhF7UoxH5godpLNIyh455rWxJQHf48CFLeqjCV8I858SCLCUvfcLSA21WdTZS25gAbheQKgx+6kMEVLqu5NZQ2JqeO3rcwMc2+/ISU46qEqWVHcfHauSXoosbMRIMsQyHQ3eq9Y3NOHX6rC+bLHRxOk8m3SdDXP/uRu3F6irv+bdtt5P1qkz8XxKA/vNd1YlQC/A0gAoo+npGeFn/k9XSgo+piD8BkHTT7luUpW+n59ilnB6uitfWtOdUKu1lWoW9QXnpL6tQU+kZlfNmSiDTtNnrqdxX4sEHj8T9DzwYZySFr29uRV8gCBA6XsVVyh9pcBr8oJIXaHoNDwUvdl605+KA3QK83RxL2bvXUh5Uwl5uxLJElr3+JOWVH8sYl8zxRY4uISrrYoys6VmlxwV8hXbt2hUdTUMYoUtjfrqImKyqOJk2cbvuOQHf8ROn/IrbdMeCnr3OQYclLaWfbT7Nop0c7ADBtp/slvZs4cR9FVLubF6k1AZvdp58pQwO2QrY6d9OGlC6W688MnRF5s+8ZH6k8DTayWwniRtKiw64tZEfvOFg8ZkzZwR0D8WDUhxeR/Le2uq5HrYEfL1qaktd5BQ3j6owzaU90C6m6wQ38oBbgqMAosWueNMAt3fPHm9o7d+/z5IegHgpevbq+fEQeXly+dkJ+eTjqOnpoScEfDTYg/v3+6Q894OpVVc+SaWzPR0KomPRyc6fP+dvK5w8ddLfWihrSc8VVdl7VAInJQNpKocsAACweysXuQ80RfTHoWFUp6ZfW0ma8JQW6bByRH8klcHhs3Gbyjpj+pUqTgDyNFgP4CDKDJ9jvOfe+4N3Zh986KgvDGDjgvU8wJAza9Nghz5tRkdx1hOFGZBz9KRT5ZVymNOsYX6eiwN2+3oobhUpEl6p85pqejboCQEfxDrfvn2560qDLo376W64Jb4iTaytb6pDrvsmXkBwY3Nje6r97NNjpwuwcDYvNy4SbPxM+vPtI4CTnA1ApjQh9eWZsGm/i6gkTwTQJbKDT7nhdwYgGuVu7GQoJZ2jKADf+tq6gY4vlAFygBcDTh5JmdiMoh6KTjzFHXMBO4AQtwKItAvaCV/34kV7Zgz79+2zpDf9lgV8NdX0bNITBj7a6PLicizvWvLO4DT4Pd0q02OaVAGGOiOvQQGAR48d96L72fPnYzR86u8SPxpd3C1L3i5JlRfLOL5lWRmnfDjOgA6k8ZlHvq4vK74ZAB0H6Y8E6NuuVRoGUuji7CgR/BLgBE4DAa3A1qdtOfMCA2UqNRwkcAFWhOHWYRRlnvqF6mIALKBXdPycBZl5Zq5FP3iQW1L2bN8bt53virA/apnWVNPTTE8Y+OhljNR7d+/2mxas2dBo3dGqBn1xw356KdPpCwDPnl2J06fOxJFjJ+LUqbOamm2pQ+a60tNDAJU6s0qpxVR1B3ouoG1XpqrctFFJMrOSdtjOmNCnARqZexymk1QHIHlDAn/p5Jl34DkXxq5fvrGRkh8hEyD1X5Ji8js5E2GQ6GZ49r4AaKsnvS/AE5gJ9AAhVMWtvLQdH4elm83qjQ+wUHkkHxeqdMcfc3F3TNLTPQen4g4xM2BXFimv2+UThzt3xl0McjXo1fRs05MAviQAb//+vbFbDbuA3zRNd4InSyXOR4p7KEkPScObIOfPxVE+SnPipMDwlNeodjr7kyVgSeQOj0lKf9PPhmlHQhO/+PiltJf5xtt8Ary+8iR4Mi+KHIKJVnL3V75kybApJRKe/V2KATtHY8Z69iFfGmNdrdePLaapKoehQI8LIIa8MiapzECqmCDHxU+JEhfuTW78VZ7wY9AoILmjMv0MnzpU/MEy1i/L0kc5cIyOdEcqmxtXywfla7pa6EkDHwTgcfZq9+7lfIuhtfOBIjpBdtpnRk2nUaZffYEA74mePnsmTp4+FQ889GCcOXfOa1hl3amEfSLE0ZJJg/c2dtK+VDy4+UJKTSe77epWm4oNbSD7QPnMsAIv8QJ4mHEzmAg4ua2FaeZIU1NPKZl+bmk6ur4Vm+fXYlNT/d5GL/pbW9HfFNBJ+uWrYAl0Ge92wlUZFSskJ9kFpEpvro2H4feSKg9FFx7Fr7hQlD1ghxTHWTyuRgfwkPSwF77BoOcEeY6aarpc6HG9svZYRIflq/Z8/q9IAtDFktozQWSfzjf9GAmIefsLEgsdkQ0G3pPls3u88zmvDurd6daFB6qIZzrfa5uD+B++//fi/GZEp8k0fyYvJRCLb2RByQ1wbDVb0ZFUN2mM4prlBb/i5leVlERzRtNemQfjocysfWVYkuLYi+NTHHxiEInPt68ILPw+rtRmf+i1QaQyAHFNoAdIUtRiNU9Ki1kfdlP+ufPO750Qj3S/4kbcM0jpk/jON7VjeQ7J7JGplG0WS5YPinKljPmuRfmQOTrpI/Hx7Cn5JSjCX1NNlwM9LcBXojh95mycr66VT/B5ylE/Ku10yEzrkdIswDjdYdEBkbm5DhH5tTw6dbfT3Q4DyLFW/7/+x/fH8ZWBgGwYM812BXKAH+CVYOgdXAFrS6DSas/EgWUBawUGHFKGl3SabaGgAM1CFGuCBj5BEhKY1xGRq/KZPIiIj0fCzDEY/NnkObW6aSEOQYqpNhNaQFLCIczbwDfmFhfzwSPAk5l/fBKdJ/2fvnhOz3PpF+azzCg7JL98Pqa1gBlliO7vg8gPXvJjglfPXj592NYzs7EBSNZU0+VATwvwTRPnwHh5ncOudFN3CHcgiwuXHZUODRUdt1Q4tuLf/+Kn444TSG1j36LCNVO+nUX+eQ2VOrmYBRGSKjGP4+CexWgIgBy/eLjjTf+lUyrirdIgrkyIatipinQRWIpyB1W6yhEAHArEzhj4kPJS6isSH0AJ+bYWxWKJT+5IgoZVgdhmSOod9mN+thXf9SXLvmgAop7YMCFfpANQAXTolA3uCWQ5cMCDvk2EV7lAOQXOqTCgx5EWbt2uqabLgbKVPk1Ex+HYwoEDBzS14XufO5seTzO+Pm1kIJFYx/pfOYTLFUsozrVtbW7EbkmFyEsmnkN/AA3n5DyFBGQ8DdXUlHU5xWewKm5WSG9MYbMsMHtqiptUymc7BIDhzv12SG+Yk4/BBA5grwws2HfI6bBWSDjsUhkk4+AGmImArKvaz/N8hsgKjAGtPHDMWTtuSuG7Dxw0RpXpaublQjJYV+7UO3HBj1sZVGqq6XKgpxX4CsixnnPo0KHYu29XzM13NdJrGqeUSqeY1p9rVYi8T9uLP99BvXYP36VAak1QYcqIH7rtAJzAQ64ZzhFIIjIUJIhZWQoTv3TzSbckhjtvcmxLbyjSFujZbwcg9ZfpOy3yKUWc+Bm+sFfkPCQTecedfHDIhstM98wy5U65kveEOwK6BDs+bsMXvRYNdkh5F5cPVKS7bSIRa0z/Wb/MNT6mvZfTHYs11fSMtUakvV3LvJp0jfRdMUsHqKZLBSAvF0pAyU5dzKlwiLhh/5x0JCP/VYr/UAU2MBcn3CprynGYdtx4bxfdSo4AJICUx0kAvAr05MdU1TwAoHgMergL1Dy1reLI4zYAW5qxZvy48rWwyi4w4jhMU89z6yHVSSXVsRuLZMfxJN6bBewMWBXgoS4Gv2kzhK2AHgrQw07cNdV0OdEzOgzTcfiw80FNffmwM9JD6QwQ+uWoSt5M6tx7FlsCbqZsVWeXcp+3jl38gI10gAu7fHbAqvAZ/JDO0h0X7EyZ2ZhgSpsKH+IibEqHEFpJz07pLLPitc7/nSqtsLBiI20c9IwC0+XZdrzitn0xL8mOO+8APV8AWqakimtaontYuVyC8CEMg16pZwCU3fSaarqc6Bmff9D4UZz348V0vne6tLTgKdV0xzIAVOpimna/lP/TTdOdfNxoxlw7NC0ca4ooqU8SU4MdWPzc1QEWJC8pnkdO5HEwFJDJAuixAWFlgAPQ5C7d01y759tkeXSFdcHk81f4q2f3jq30/IQkaSTQgmoukYJH8JCjIiniRN6MSjKRP/0OLnfj8PJCdLrz25L4NslMnOT9sYhQRRXQKzpXmQGANdV0udHTvqv7eGg4HMb6xkacPXveHZ2NBYjpHZ2GLBlY5DfdIaezekFHfQZpJAjozEzi9z+3GT//R6fkMhNtdmalOK5R7srL727MREt2PiHJAWYod3QFCvpnXusUfPUM7PbKTFwL810BllJkOiq3needxBr34QnFWE8ElfoGTyCumvKaH7CSkmt+wxVg5RlSBzDx748H8U2vPRhvvW0x7wkUkD8ZIv+AM8BJXtnIAPCY2jabrVgWsD5b9VRTTU+EnnGJ71KU63/Lcd21h2L/vr2+4BTJgIPFdFaodHr0ouhEpSNNuz+Tikka0tjLDnWCrz8i1FmiEuDgnwTQwM8aHYDTiN6Qc3cRPYUdCHW4wr4vc38oN5l7QqCeQMzu2HnJfztdgEpxEa8UwNUvcSh+A6B4yIPzAgBZCcRAVV6jkRl/GVKJX8EcblHT9lfduNtvo7De92SolE+pE8CPYz28l0tiCwu5IVJTTZcjPSfAB9FpkBCWl5e8A3zomoO+7mpOHafbyXNjSH+Xmg5DpcM900oJKg/N2LUwE9d0B5pyjgxE8hSIAH5089LB5SbjWMXqtyoAG5TcAaYEnpTGLInJ09Nbucup2tyAR3BWPauf17w5XXYcJAUhTSpvDUlXqQvsVF7spjpL8jc4Ok0CYJ6J/d1J7J3nPkXxPsmrgEv5lGkyA1dZ22M3GHNNNV2u9KwD3zRwFcI8Nzfre9puuP56X2O0vGvZU6btIxF0sNKpn01CcgKUlPYbX3x94okApoAToIYb4MJU3dNPA41cq2dFN4jhJ+Ww0vONDdyHUvAAath3yiYpX2mjyNgo4EM2HhhwsGQnDpkNiko3Py1JPMoTc2bl0DlxPsbx0pt2xTD6Cj9wuCdKPItBT2BLPtgUAej8rm51wLmmmi5netaBbxrwLkVNdSB2GQ8dPBA33nBdHD50IObnurEwPxtLC3PRkoDCFUePRAVYIYPNlB2aXjcsfoXvYmU/IAPzaCZecoOmuzOAlKaxMwLjSd9rgANAzlIWxSngkdt4huMoAhzATuFJl+U5Njzy4DOXFqR9KMlrqKoAniZ8b1VgxXQZxdGX4IIEpDqVDa/BDZXOSF4jAQ9AabAkjYzBcSPteeVUIDqecHyG19mG0W1P4vW3Xx/N8SD6ipvbWaapPDeE2SVV6cSOyg+os2TBQWfO/jW8kcHg1a43M2q6AoieetkSAMXrTtdee20cPnzYH6PBzKcuAUckjDK9oltOT43daRUexYZAAR/4kcwuBr9ih0o4k3Ev45rtNOPWa+ZjMJyJ1qgXg2bba2QcAs5jLIQBhNCqfMgpp5pAT8ZloIKVNKSQ4piq+sp43v0VsJVnIV1LdlW8Rap0csRpHXBLULebfpjxTGDkuDJo2InrlzjKIrATkAqyFOEjT3VLGUzrrOORL6Q6FGWPKm/q1FTTlUDPya7u00W8GrZVvWJWrp1yhxd48OoYj1Z2is0vsx7ZR0IMKrLx8ISZ7twX27eLaDKK05ud+E+/dX+c5yooARSTOqah3rVVbPCze8sOL1Nz+wl0Snrpz/S44hUfijcn9i12LQESnrW/QvCdXd2ILUlvM6wxzihV5cXPJ9DLtzryOYx3+vmND8VlKVPTW9YUFyQu/4kv3B+3XztniXA0aUWbj5NbUr00lTxDfieZewZ57inQ4wxg4amppiuBrjjgI7uX6mS40/ENBkUqkhpwLb2esMfV6rIPBZYcteBVtORFEhIpStas0j2dCGjAkvKaHPpgHO+542z8fx8+Hd3GUHlBchKf8sR6lz8RCfAJ8bi2ClEsj7GQhH7ShTme7jpu/JQSvHvn2wIhSX6Wzpzt/CeGM6scZyHgUIAlSVM8BjdLe3p21vXEyzOhhjIXv5HmxYDfW17YjW96w3XMpD0d57OZY01/w/B9IREHmQUSySeK52NqW9b1mNpyByN+NdV0JdEVBXxkFdAr+pMhwqZEhwTIYeGc9pZiwIwEiUSDBEkHL/50cCQxDif/le//g+gNuKYqNxm4S48pKrzgHVjgiZ8AB1iYzi83smC3Iln947aXvZL4kNKQBuVoXoi0z65txtYIfnaVlaZ4hgI2ANlTZz8XYCfQ1zQbYPOlK4pqJHBrNWbjr375wbh2l6RKAR554pF9BMbpXUik7s0k6UxhAbtcVpCUqLJBysOtppquRLqip7rPBVFaXDH10++9P370tz8fHYlvYwlMHQFck2mgIKXle/Z4HxYQA/gSxHJHGkkLYNEPALT7jIBvErsWF2UXrMlxJJDbJhnPrEvi0/Sd+JHshkx1gb9K0vMurjLHlBawHTYk1Uq6jUlugLzmhoX402/aa3eDLYSuuKdSMrgTTwE1prLkDx3A4wPgnWowqKmmK5XoiTU9EXJ/H8WXvf6GuP1aJrmDaHAcRUDhV9EAIkBIZkth1XQTwNR/R+Gze5Vb+hNjw4eU2eHl0HNfbuwWs/PLwec878cOMFIecWX8eZFBxgzooQ8Edoh/DeLW1P2F+2fj7a/cZT/S3KYKu4r0WaazSHblSiqD3eysJTw2lLrVTS011XQlUy3xPUFyYQl52M399PG1+Ic/8sHYZOopN455AArtChe81qcQ3syQmwFG7tZBL7unG//sVykIH6Q1JLSBgIxpKbWlSvNUFnPZLQb0co2Tq+abMSPA6wkA281x/KnX747X37Ir+kiaY4FiJfI57Sp9AA/gQwrlDRo5G/SKpFckv5pquhqolvieIAE5FJsmg/Hiw0vxla+/OSZDSX2AlEAHFGJjAUlsKHCD25sPQqZ8pzYVk1YkuJT2Miz7LENJikh4A/RiB9Twd+qaxhKH/IgHsqQn84S1PevpzobJLXsjXq5/kzHA1TIIA3JF8Y4woJbrd53qMHLTEt5CkfLqqW1NVxnVEt8TpgpsDH2T2BgM4x/92Mfi08fWJPWxficIFOCVnVzW89iKyHByk3FnzS8lLptdDTLrz6YpoHEVAXyK1xNerGLMG1oEsBWPp9hyHyiRlsD4wJ6l+O/ffjCW5gSIzV60J/NKexAzzQQyJDw+kERS7M6m1Dcx0AGC+D8SkV4NhjVdqVQD31MiT0RjZb0ff+/HPxr3H98QyiU4tQVKfIgIiOL4Cibv+krPTQ2ZvAmCy45fIaathaghbPhjJnSCoH58wFyAN4pOjGY06R42PKU90J3Et/+xa+O6/QuOg6M6RND2IWMOcgN0SlPp8+U5QNRvXmhaW1NNVzvVwPdUiJKz+DWKTzx0Pv7OD3/YwNLibBzAJQkKJqRAppgAjtf7FATwgwAeg5+rId1MXs/bsacZCS/tSJx5Eww/pcW0etwOPvE0GQ3iL7792viCG/fFuM2EGkmOTQv0GX9Sk/iKVIeOtFdLcDU9X6gGvqdITC8bDeSxZvzmxx6Md7z73jh9dkvSF5scAh0BDXCSUh8gBz/gh7TnKKaAb4fSrUBhriwW4KPKPM3FXfbxuBXjxpawbyYOdpvxRa8+FF/2kuVotrv5fm6He/4khQJ0itffF26zricgNDjXVNPzi2rge4rktT6BkEmgdvRcP/7+T3w8Tpw+K5+G1wFzt5QTeAl2KfFVYUSYgTFUIWHYNlFFnviWdES4+RIE/KjCRicOz7fi2950MF55S1dxLUSvOYzZ1qxBl0sEAGmOpkDT6ddU0/ONauB7qqTSY72NTQxmt+wH3HH/mfgPv3RHPHhuGINRvrnBcp8lPtb1HAwbAJTuIenwQqqqRRo+hkZVlUN795Y1virN5ihuWJ6Nr3ztwfjClx3yzakzArpZ8bVmeaWMKW6C7zQRXw2ANT0fqQa+Z4Ao0vX1zfiZ994Xv/HJ47HR49zfUEDVjNYMMqIAS2IY7/WK2WG8BnhBVewAEq6oBq+jzbQs6fE93LHCLHUiXn/z3vj6t94ShxY7wsSxd2UhNipqYKuppodTDXzPII2G4/j43Sfi9z55NH7vs2diNOLChK6mxuz0Ir2pAgRMQFPOYh8OfFk7Xs3Tr5UcmrK2ZLj9hnlJedfGK19wTcx1Jr6gFBESCa+mmmp6ZKqB7xkkPhwEEJ1f68X77jge7/7ksfj80fXYknNT09Oy1kcV+FsZlwA+nLKGBHrSu41R7JWY98Wvuy7e+qIDcXj/oliHUoBiw+uI22FrqqmmS1INfM8keWraNBixNre22YvPPrQZH7v7WNxzbNUbIeWmGEDwQry6ELx2Lc7GCw8vxitu3B0vv2W37cmRkmOuGXoFUHRh2JpqqulCqoHvGSV2Y9nNHUlaA+A4PAw8jWN1axi9HkWfWxeXwqppp3azEYvzba8L+tj0WEDHrokBU3FMZOEbGsFdfTXVVNOjUQ18NdVU0/OOkBlqqqmmmp5XVEt8NdVU01Mk7gxifZn3zXOlOZdbgJZ858jkZZnphRjkrnphpqaaaqrp2aBa4KupppqeJroUlDxcoCtcxQcEukAOrKmmmmqq6WmnWuCrqaaanhKNx6MYDqUGY7+rhD7kEnHIR1SlG2Um0WjyRWbu/W74rfVmF3PLb5JfSASopcCaaqqppqeLaoGvppqeFzQtQKU5z9ZPuXEC3n6iqSU3XAaDUYykxhLsWJLrbY7j3s+ejNMn1mJzZSu2eoPobfWj3xvKrxc92YEWb/MSV3VdOLf0zs7lp/uarZnoLjaj023HwvJc7N43H4dv2Bt79i/GZGbsm3HbnYa/2Zp0qaN3CJbknfxyA5x+fgcK7kvx11TT84/oEfmCX6JA9u78jyvv0NBbQIWkNMGxE3Y6VKF0v9BtmghZvaHj/1MYY7e8YgykKEdBUrknS6/78NNJtcBXU03PC6pW3PjeMohqnAZS+b4fdgGr33+0JXobvTjy4Nk4c3ItNlZ6Eu5OxUP3no+181sx6PViPBrH2VOrEvIE2MMMl1AyBSeO+BJUseBNSIaDdkfC3Vwj5ha7Uu1otZuxa8+uuPHmA3H9rUuxtLcVB6/dEwcO74tmO0NxIYeHC6Xb5FlkzAs/0Muz1FRTTdnp6GmFUqxCpc84GmMELPHMgBF51Q3k+RMTNu5zTadHpe1wUg5qW9K0XxEpd9yq/HG59ozwiqzM5Ifwanp6qBb4aqrpeUCIdl4Fo7dLFprG0MlkFCtn1+PEQ+vxwN1n457PnoiH7jkVJ4+ci9VzGzEZjGLQ1zx9yP0axDQAOaKhgYEvGZRJ+IW4/NiwApBzEduIgQaQr2Lgg4GY8GcVsNFqRbPbiOW9C3Hw+sW46UUH49bbronDN+2N/YclDO7mSwp8cpo1PiJQ2h4lMr6aaqoJMgqIqn7hboIbXyfOV67KJa7jUS8mWxsx3FqNcX8zxoNe9LfWY7y1FsPN8zHT34iRzKP+lkIDKCkgYp5ptryC3+521Xc7EZ3FaM0uRHt+OaK7GDPtuWjMya07Hw3xkh/CkquCAemCAlyKb01PlWqBr6aarnKigw81XWYG3TC08wNom7G11o8PvPvuuOMPHoxPfvxzsbkaMdicRL/Xi5Zm9aPJQDN78TdzuxQ5irN3g/5IYN1RfAJ4BLQyDU/UflwEG+uLHN/zto+giNUE3Ge84qjIHBcfbCBqDSri6bSb0Z3rRHehFS95zfXxijfcGLe/9nAcvGGfuJRLCbAMPHyluqaaahKp30wm6vuNltfREKzoqjs9ZBjrpx6K9RP3xuj8yYi1U9E7+1BsHL8nNs8ei/ZoEIOB+iHx+GrtvF+W73byIZWZmbH8hDBM3OjHdGpNCOmCM+Jpcl5X/XmmIyFv16HoHHxhdA/cFK3lg9HdfU0sXXNztHcfdt4g8jYj/DEGKJ2kndwmHtT0RKkW+Gqq6aonujhQ2tRMfRgP3X8u7vzo/fHRP7w7Ns5F3P/5oxL0+jGqtmYB//wMoIS8cTvBFS/foitNis8JpmCFsFfC5SDy+InIGDjYmJUAidUDUzW/Z+CQyRu3Ew1UY7aalAbbPfZT/jTQdOfbcfDaXXHLS66J215xTbzqjS+IA9ctO/qaaqpJ3UVqKMUK3sy4H/1zx2Pr9P0xOHl/rBz9fGydfEBux2K8cTYmw15MRvk1PL7fORkLD1rgh/redt/Ekw52YSfbnvghrOGnv4n6eFmx4xvI4IVDIjS2WtFoz0Z7bjk6Evzmr7klFq9/abT23RSzew9Ha2l/tQpIcATAxBpiuzDlmh4P1QJfTTVdFQTAQkX4ym6dwCghqt+Ij77vvviNn/tgfP7TJ2L1zHqMRwhNczGS4DbTYJYOQKMSnBHfpkF1G8xF+VEsKbHm5xRYfZNe3Kf+b48Bl4CamQbCnn7KS6PRipEGGq8MEMhxIwDCgbUKzzayjRo49LhjDUhOpzmjwWESh67dF69+663x9q9/edx4216x5j2BfNafASsHjlylyPIqZVc2tGqq6XIlekH2jdKvaL10h9KScU6FK30jt02HZ+6JYx/+nTh9x3tidPZ+b8+OR/JXf6CPXdC/i5kvddKv0zZF9Otp14s5SBs39OzD05T2KR738SpO9Ut2FNrduejuujYWX/zWuPaNXxeNvTeKV0844aN6HYI4eD5niYe+XeyUCHpNhWqBr6aarhJixQ3Q8zkaASe/1TNb8cH33Bm/8jMfjPMnenHm6Hq0ZzSr5ntUEvIAV75LZXAUUCY8VsKewTeBFHuapfl/RTjbkIDNm7UJ3jjxX+qCADuENyq3cRVa8XMmkGS8ElBFbogyr/4RzhbBPCsHjYnCpMDmcAiMCjS70IndB+fjtpcfii//xtfE7a+93gllzhgIqnQZHzLLjqdcD1M9ak01XUZUGiyTK2zuIWqrtH/WyTXhAQPwbHQcgm3Z9bv/KO573y9G774Pqu/zcgZncJsxcJ/nSqTSzxzE/TBxgdizX7pDVP4mnCrjY9J0uIqYHFYmmf0w22biRYgbym0gYXXOZ4aVnz03xeE3f2McfOWXRlvCX0ZLPKwY6umJx2Wj0Ioke3JN01QLfDXVdFUQ61iJm02BH2fw/uh3Phu/887PxL2fORvra+sxM27GaCihTADfQNiTznV5nLeZaQwNmwb3ijAX6wXuXsVLyiHnQjJoE1Z8BuEphEmBKwmT4R0WwjheXHLObmiq2DFvh634C6R7BU/CGgIcz+K4MCM8Nmfi0M2741VvuSne8lWvjFteckD8PGu1Ve0YEDBdHJik8KlX+2q6/Ki0Wdo4LzvRaH02Tj5M+Oh3k9Ewzn/2A3Hmo78Wqw9+JgZnjsRMfyU2mkvu++4fEozAiRbHN3w0A+FPfafq5zvHNDDTK0pPKaQ0K95HIzjAgOyvOzRtz35dKQTBbS+wYBDjYSPYUW5O+jHT6UZv93Wx6yVvj8Ov/OJYuOmlkllnY6TJX0PC7AxnjvUs45m20eGxc/j8olrgq6mmq4ToyWtnt+JTH7o3Pvjez8enPnB/nD++rgFAQCjkA6BZweLcm8UaEHEsMG1K+BFQGuQrhGQAwb4N6pXO/wuAHqMS9iFtE2nZscLtHdj1QGPTFCkv5JshC+IN3YSkyl7FYjf+7JfuOTawFZxpsx28DWdM8fkTE+6tTiMOXL873vCWl8TrvugFcfsbroVJPw0oYmyyyqmwuS29k+eaarpciD7LpK7tlXzZZniRKq8mmhn1onfynjj1iXfHkT/8hRiduidm2y2veM+0WuoOLQt3vFRB326oj04Ufthox0g6sWhuRBdQvNl3WCkzYQUbqq61TXaXbr6K92FEn1LAaW9Zt93ob6XPinbcsy+OlECLq6SEYV4VbAi7Rv1oiYct3841L4o9r//GWLr9i6K965poNnmNjH6dvbqmC6kW+Gqq6SqgUW8cn//UsfiFn/yD+ODv3h3jXlPgp67NjH6MGQwVaPplDIG3gJQrGSQN2tzQjNjgLbIuVYQwtk0LXWp1j0EnhTzFrziTZRLtDpcr2xWHh5GFSrw0mIyGo9jc7CsmzhtVApdBP8Na918VF2b8K7vZKjfCs8vLG4SMU7ytiyDJWUX855aa8fovuyn+3Hd+Q+y+jnODQwmNGhwV1KsEzlQ9WNR0ORJ9wk3d/XSydT7W7/lwPPTBX4vNu94bW72+OtzAW7ejxqy3RWeZVI1HMWrOqv+33G+bvLGL+Ejf8BEPYsx4oYIF7ot0okvQBTz010sSMSKspS1pp1+DAWm31e4IbBlOZp8xTJwY699A+eY6qKaEzNEIsY4XzJoxu+/G2P8F3xB7XvM10d590NvUeRNBTdNUC3w11XRFUAHBHfB1xxXonT6+Fn/0O/fE+37t0/Hgfcdja73PxNkzeOOwr02oIBnwNlJ7A1fgqf8CUvtXTMlXseU/u+2422Q9BS6EJIErS4Z+GWIcnW4zlncvRnuW/D4SxCTcC8lja2MYZ06dEyA1Df47sIQFezFmikhndlNW4E1V8YnDMetvrLhZGckZf/KQb+70e9nrro0v/cZXxItfe4MvfnZ+EBJ5vvKwpoyhFgJremaJNkb7TpGH9lpaYJrUj2nn6mvD/mZsPHhHnPrIr8fKp98dzY0z0WcVjDdqEeK8ws2KvnQJRF5F44+JjfyJGy9idao284/+mtjgPgMD+OA35DHzr8IQVEO8j7oirtjVpzzZ9CyMJ0ndIEU6GIUZ2CDml6SOB+HG6nfoeU6PuCgDpalM87yEbbfawpzlmCwdjqXbvzAOvfrtMXvNixRZy89XpWT0rNDB5ucb1QJfTTVdKURPFfjyA5BHg0l84gP3xs/+5/fGA3fxFYwN8zSavOVaVt0y3DQm417g2efs+OFmEMdfAWzUz8t10j0iVO4Oj3vhE5x6oLCnV/Xml7oxN9/h4A3JPAJpSBH8NDSYDLbGcerEOQ1CAuhpSJLRAG+D4rcdTT/cK2XWojOemDHdrOyDXVl0PCrD9iiuuXFfvOSVN8Vr3nJjfMEfu035HYgrhT9UhtNAuz0c4fd8HCpqeqaJtobKlqeJE8INq1T0Sws8wxgPBrFx6qE4/fHfjPMf/43onbxfPOKm39GmCYzAhiAmi+NLR3Uf9drST6FpjECo4zflRl/xsQ8mc42OP3HYkGDFG7QNhEiUJ5VVHI9II1/zMkLwGw30KHyiceDt5smQM4TVk/t5yUcSuq9+kj8K+IEsPGJXn0Qf6XkbirPNyx1Ko68y6x68JQ594bfGvle8PRq7rlX+JfzyNj945q8NPVaer06qBb6aarpiqMBhAubv/8Zd8Y7v//04ce96tNsC/SbbNNXqgACN1TtgE4zHbht6pSD/1790k15N+81td1RZcUh7uleDCTmyIIhJwltzJubmOrGwNKvBAWaYKv0ign8sQGf1YLA5itNF4Kv8/IcFezraD4thy3pxVxqyjKvBoITFvBMXaxYZ3oOH0p0ZazCTULp0MOJr/rvXxdd82xdEe74IdLlSktl3ACkstcBX09NPtDBUedN23Ghlb+atWpl7q2fixAd+IU58+Fdi5sy9Me5vyR0OtcfG9JGMbKPWpUpfTYEPVdpv2gEI+9mFy9nhlVDU6kjOox93JeR1jA0ZdzX9kdHhkApJ4BGIFbjMAbnCYZz9VELaZNj3c0z6w21hkH6Wc7vsp9t9Xe62E4XCkwuveI6abBLIxhnFkbd7JyOphV2x96aXxvKL3xKHXv/VMZndRcwWjMl7lZvnFdUCX001XTGUq0zr5wfx7l/+VPzmz34sjt+zKnDrC4wFopzPMQALKAXORdDhIHMCtTo8/pUC9HI7t5grP1twTzc8reHOfwN/BRvmUc4EwAh7s3PtWFpe0PiDsAR4PxoB4YB2KwYbEvhOSuDTwJWIlHlXtPrHk/hp0g17tUpnV/Ph23A+0gkeqeolEHy3zbbk9o4kZwmZjRhJ0Nx33a5401e8ML72T35B7DowSwAx8IA5MBAsS6Cmmp4Jop3mihVbl4hyfslCzW/ryGfivt/8z7F5x2/GcMwbqdm3WNeip/MlC6/EyUafdcvdFtCy/9Pi3b/pOlXHTTspJV6wYtfstKPdmYuZtgQ9b4myJawwDlLizP6QgpejegRSXrxMaG4C2DUJM/1VzzIcxrC35a1qXspIUn7YBsakdKZFFewjRzkTrRGrhBIWq21hziwTNTcRtIR9w85y7H/1V8X+N39bdA7e4ifN742wWv/8olrgq6mmK4SGAsXPfOyBeNc7Pxkfe8/9FvwmIXAE5zUI8FaaQR4wEwA3uTTVII3CPcHayoMBoLfjlryYExJkSrvjxNMIu8NvEnzKvSkBD2FvfmFWAwYgLxA3P2BfeJOKjQFGsB0NCXw9CXxnT5yPpgYtZuHwWDirhLQMoLRsxo00KucyGOCvqT6xOuy00qPqf/LBwyA32XI6fCMYoXM804+l/Z1405feHl/1p18X193Ip9qK0FqEPvKW5ppqenqJNlwJcuoHCDR83nD1078TD/72j8bafR9X25PYpuaHkMZZPN7UxaHqoXhYpYaAV7Vb91fZq61ekhLHtj8OM+1ONGYXpebEylvraunqL+wUjAomVDrhHSVRVU6PTDBCYsw/B0q9yrf77FAg149Rb0PCXy8mQ76+AxrApw7sDu9enJGQsNQIHvI5GvsEyVjxgCt+Pl/KPolhYy66194e13/hN8T+L/jaGMn+/BP3VCIqKIqupppqes4JAUzklx8MgVK8a6YuKvT/6O89GP/qe/9LjNeWYuDjegJE8JptHaMmL2cA4mznKortGb7MuNuOwFK5Vf7maQDsDAjFV2nijH/hlxmwyDA5cHi7pjuMpcXFmJ3tVDxy88CgcPA59A7tQE6CN0/YWx/GmTPnBUjwK46U0KwKf7kmAvvOyl3qdkeQw82KoJVeeKfCJD8rKPBBilsDBtrC8my8+FXXx1d+26vjVW+5YXvw4MIHF7Se8TkjMluSz4zv2C8intV1+yj0dPFcTIS5FOHOnYmoFteFiK3X72caasc+16VK4WWDkdyGg4HMnBlr5FdYRLTJgSY/1AMf6Yd3rLqjv3RabcWtaZDibLWJX+7yo722ZecpSljSpLV1eJu82VT1c14sV8R9Rs2pJfH8FAFqmp5ouZQ+nut3Cl+50I0xu/cgaKn/9M/cH0ff9eNx7nPvj80zR6MzXIthcz7zoWfOzIAVac48ZkzOF2YrvNON9u5VO6eBh9hJla9azC2oTjrOTzZzhbG3/Oka8NtOGlmXTJycouK9sM5JL1lH0rkaKtsrdUG8WOiJTLyIF38mf3LnHF5/U5PA9WgNtgikeOBLRPS5PtqIglHXBDHmyFBe6nA6nBVU/NwAkLcUqEw7++PaV39J3PiWb4jx4ZflXFmhm6E2oXyMJUCTt3xy1NVFtcBXU02XDQG1ABODAQgr0AJ0Rs349B8diR/9N78e937uRLQnizHY7EenK66ZkQZGwJVBUUEAUwPqlBkhTg52szmBLP3QGeASxC0QgqSYAT54Zfc1B/LzYK1fu9WMufk55aETzVmJbCCq+C2oOVzG4PAGZJwvhBoPKvZpxdbGIM6dXpNZYfAjHsYAMRmipEpo7HYC7FGVj923wyTww+dBDr0SNDJV/OCvwtqOQc+qR1lYasfL33hrfPNfeFPc+KJdGcZBebYra22A5yx1/kTIZUWZKCjCFoITQtEQgUlUhDDspIGgRBkWO3Uw1GALERf2FN4kzCku8zAgI+RVecxwWSelTRIfLyLJw/HAh4AGH2Hhs111yZZ+xkNdk6edusK9lENJD3IcynvGkXlGkGxLICVt+BBO4cOMgEjBEAftPt9SzTw3m3msgnwSX7fbVfehP2deyjPtEGXsRksGpfBvxPDE3XHfr/2/ceruj0aDIxsbZ7h4LoO40+aEK8PwXJWdyrK9MiO4ykz0uBOOPNBH4MCt0VEfnluKprdwqSuc7eunMqfsJU7SyqetCGcl4DQqyuAljqqsYTAfHSl96G9Owx1UfJUfPKP+VozWz0voVx2AP+bMtpJv/O70ceIiLC+B4eB4JBgOmUAq6eawp6C9mOnMx7C7J7qHXxwv+Oq/FHM3vcZtRjWvOHKyabCo8n61US3w1VTTZUOlKwI2mDVwDmfiM390Mn7oX/5CHPncWowGAi/O2TA1bQwEfxpQG20NKhpMqpCA6wUKAQ5BxUKblEGNsUBuDpVQZ7eKB36CMRD6llOBJ+FZxWPbljv22MoFmD0AACPwO80KMAnm2B+J5As4C243N0Zx7syK8pEDtAEdXf4ForyCp0Gh2H1eTyEKT/HjxzjKt4KLfTuszVV8JF/Z4WOm70HHK4XjmN3djjd8ye3xTX/+DXHtjXsqATXT9MNdJkTeXWePSDxf8tkmnZUzCGGFewg3t1hJmYn+oL8tAFEcrJQRN6tjCGkIQITnjUsi5diA70OTPQWJHaFM/2K0LQxmvRahqfCisBMGutgdvbgVutjstCozvCW+4j5NJc5LEX7Fv4QnPmj6+eSh5053ykRWPx/CBu2myQ3GUMWHn/MilZMFlacmc/NXj5/DAAD/9ElEQVSz7Wj5pQgJXAjCCkc/XLn/Y/Hpd/zfMT76KfENFb4dg4YER/o6EpniKPFlnKSHOZ/dq3yVshd9ZNsPu6jwCEg6s/OatC3YnuWJX8Ung+2XIPcHRZhhMkDRSxlbR5WEq763Q9k20dURzd9wvyZltbPNdbXNtWp7V+nQTlR2EAK9w+PmsIRBxy5e6QplPu4dbI1p232FUFl352PpBa+P677yf4ju9a9w8mwfOz7XwnYBXFVUC3w11XQZ072fPhE//H2/HHd/7LxmvGxF6Q+QRfCQudnSrB/klb3BpcoSylhRgAzwGl/wtRlhjh982PVjYOdt2nY3V15QrNSwouFrGGR2nBqMPJA5fUARdM14uLQYGHGcUgVSSDf/TUHMBcb8cdny5sZQAt+qzAyIciUOC2Ky6V9GuWO3H7he8drdOL9j9zjggWCaRxnCIEJgTCGwCleZOePHFvp4ZhC7DizG27/hlfG1f/q1sWvvgv39SJcZ9fsDPwOCWFlV49kHEuwQshBY2NpihY46wm4hRm2F+oWHsOXZGCRpCzwvK3uKjYp32RGOtCC0aSELKoIRCvN2WhVfIdywF57CPx220CO5XYpKGyx6cYOm7dP+l4qr+KOKucRTdOjCsBfHk31KAWC04IXg0qSxSsgbN2ctdOmpoymBpH/kjlh9z3+MzpnPxaC/Ja+Opn16Zvql+tl4JrelHV8pT/d3nid13PFXbu227S43s8s2xiBBsjU7p74/ryiqTw2aBw7CE1bGyv3C53fsduO8ri92rtoZVFYzWZnlzXsIXppSiTMnXkVBxEl82RbMpnj7EvqGUpzHwz//aG/godoQ5aq4plf4PEElX3qGIauItL+M0JMQ4mq22jH7gi+Mm77qu2LpxpfLT5MT8YuTEs/0rzKqBb6aarrsiC45jjMnN+NdP/epePcvfiJO3rcSkwbbVxpA2szwBcYCsjEz36ZgSsDK0T+gKgcBgFUgKLMFPQM/YwFQKTNuxCX32YV27Dq4oPiUssMovgqVQQfiSGGSlYLMnuOteMjrjpk0GLTTngMD8TwcZgTTBmhWJ7c2xnH+3Ip4NaBpUCizdIIRNtWUmcGCw0GiMkCU7V8LbujE72gqO+780FnFK2bziq8yQ3pcDU6TmF3qxqvfeGt8y3e8MW64fS8PZP9nkkoetvNdqaEGKgQ4BlXOoZVVOuwIfNyLNs1fqAhTKMyl7opbMV/sh70IWNgx4zdNF8cxTcVewhSewj/tDhX3Yi46qqRd7FCxFzM0bb/4eQpdHO5ScVwcbtqMXswlX6QFlXDTdqjwKwAWrzhxCfJAnbalPjI32YzBibui9+nfjM37Pxqj9XPeYp00O6rAUbTF09dkiBXD7MvKD4Kc06vcFF/2e+pMfZA+jujiLMCvSRyXsJMH8UwQ+OYXo9mZVd/POAmrp3d+t+uef17xlZssPBLn6NhqHQ410Rj0nMfKw2G2zWqTTQmUXIzc4BOO/OSumnG8CGWkWMrUzyUP93+TLIOt6K2vSN/MaDUZ01MkP6ueDlDxW/ikveOsOCXYtQgk6o9U5vLj28PyVR2NYn73/tj/6q+OvW/8lmjtuwmByHm4WqkW+Gqq6bKhAnIzcfKh8/Gz//EDcedHjsbRB48LvHIriGmqoDm5EMw8ABSvAtooAVcl1KW94mHFzmGl7BcW+HYfWAAD0x0G86R/GWAImPZksFaZC22nJWaQJX13IMYm/tnD8O/Bprc5inNnywpfgjl8sCKI7Qh1sqPLTY5pN8Djpkil59Za8uCfduIUXwkzFY+Vf4xbeJA38TNoS/pc2tuNl7/htnjzl78oXv3mm6LFVznMQxwIFfBVqxj6qQRsvhTlM2TgXIHLLU8Lc1Jsj7IC4Utq5e9VE6+wiRQtK29+DkXhLe0SF0p+pW5KGk83Ee90GsX8XNNj5eXx5PVinqf7WakRVo+IpSHxjeY6M5mN5nAztu55bww+/FMRG2dp1hKsVO8IX2q3TfXlifs5IVMpN2LCDeGt9O9qIohdgpbN0sEMu9G3zCuBFN5ONzpzi3nPHvGYiAi2FBhNyg+hgaC8524c434vBrxJK7Nz4+ZW8W8TjkpLqtFqeiWR7Wu1Xj8X4dRok1Ply4M7GkLILpbKXf2htxH9jVW5S9SjgBwH/lUfsJ44YKGP8LBBCg8fL4Q4ZMVHV0cgnZ3fFUu3vDoO/LE/E0s3vJKYlbeLn+XqoFrgq6mmy4ayK66d34pf++kPxa/+xIeE/wI/TauHGh1YyQOwgWZpxtdtIa8S3nyGrgJqVgNt5o9xQQMEVjvZAZ6JBL5O7N6/YBB0XKC3dG8Nmxe3HXfMjh8Ns9G+8ACo9rYZ91QVyS9ht5DMerZ+byyBb0VRpTCVgA2fhgXMFnQYExKs7WW3VKyolHN6eF4YJnWPCTJs8/KDh1/Fn1tCGY+eJv2bw+gsNOOG2/bEd/zVr44XvOqQcy5GqZ1nI47ihrA4rLa4UAhurM4h2OULC+k/4A1VhcgzYTNeVXT+yI/jSyr2UvaFpnku9qvp8iPVrto4fUvtknantjA89unYeP+PReP0vchwItqmeF2d+idmfpizjhHG6PeVvw3oiQW221wJfLK7byLwERdbyBK82rPz0ZqbV1psEzvhKizpV2Gw46zM+Ho7BC6129HWpuQo2u6jC0dus+gSMFvdOU2WujIjyGa7TV08lZ7OtH/0bPOc6Rv3JRRvrPAGj3gREtMPRn7qcJVKM34W7NSfzFOF4QygQ5hn5C90jIQFM3O7Yv8rvzSu+5LviM6+60n8qqRa4KuppsuGNBwI0D770ePxE//v++LOj93HsRJhtACY7ZoGGxnYAXJgFkAGn6Vjr8wW9Kbd0IubeVJ5e7jZiO58O3YdmCP5iqfwpQ7tuKciI2hl2wey+5R+IQGylZGEchiQG2DfjF5vGOfPrspJz4bAZZDOMDt6DgS5yiVVCXBpRrCq+CqQt6BXucm74is67pWy8JeDw7abGfVsbBuzgqfnnFtoxx/76pfGt37Xm2NuqeEVuTFfCRkq7VFfQjk6ghwvOjA27bzBasEPQU/PTTpsJ6kkVS85+OE/TaUM8ZsuT+w1XcGkyZHr3Sv2aiurR6L30Z+KmbvfGzGYxKj0J/VxN6Kq38rgXoPKVX3Z7V4pmZOPFTVIZlb5CG87gl+JUxO/dlf9finac4uyI/Bl+JwIEl8Vh8m+votP0fnLGMPNTbmoPbPHW/lvk5zUg7bNCFmsViJkIvQ1Wjtn+sxZ6TJUGnZ0+guvWEgf9GNrTQIflzJnJ5Ymd8yOI93wc3gpp7tth6/iof+RkPwb40HihJ65s//muPatfzr2ve5r/VIH4ab73tVAtcBXU02XDU1i5dRa/NJ//aP4zZ+9I9ZX14XNbAJxXYQAm7N6+l0ovEnHvj0+YADTkweANmiB97YrBvMDZjI3Z6I7J4FvPwIfwqL4CuZjgGTJ9Cpl/zSn946OKojibeX0Ml0KahKMGynwnVuTmWUEeQDmAmZoW8CDVf8sHMmMt93tLzMATzi7Ya/CSSfIjgCoTGGulON3lOi4ObAUZ+JInxciNEgpn9fevBBf8edeE69/662xOVyJwYD72zhTtx7d1qyEOtknbHU566YcmGyyPn3uq5Qd+XgyVMLXdGWQWpWFCxbrJxtnY/MzvxH9T/9GtLdY3R7Jv6Vmpn4kPvq1xUN1OMJBOcHK9uO35NWx6c/iNi+UZ/TUdmV1TGq3pMn8pYSPZic688vRmp2XFQEMbMgJIOmloJjp0OEdt4VVCaUS9vKzbqRPq4Y3006ineODq3xl5m5Bzgy2u7PR6lTbuuprDi1/x2Qr/9DyiYnHb+2O+9FbW43xoNpGpk+rvChR+leGI44qbXgq3ff22YwfZ/44n5s44ZwrbiZg49ZCLN/w0rj+S/9CLN/2hXo+hPKri6j9mmqq6TKgQX8Ud37yWNzxIc3613iTDEFP6KRBAKHPoAquGltxF+EkUC4//opAYaw2eEuwk+6VQdwZD+AB1G1H0KsEQfMUVdynFFdHTNl5G4+3d4sijlYrVV5geyHvtJ10Q2E8/my7lzxh5g0/hZM54+J5xKt4pv1nFIefQWbHS74drXT+447Crjh8vQMRUVj8BwX9pghjQjVgYJUacWv/zEBWvmoyiSNHz8Z73/WpuO/uE7G5sRUbnC0abmnwGUho5dNQrORpMGI1z4Ik9VQ9U5U/4r+UsJc8qQpdym2aSn5LHDVd3sSXM1oSOoajjRgd+Xg07vmD6Gyuuq2NWS2j/Ve8Vat4eN2KAWEOCQ7NqgTKxuw/2jwzvbHM+TJWMtGO+aWdiYfclMZImfA9ixw1GI78ksOALU8yRxukbzkGxU3fQyByX7xYtSpFZ5NdfZeO5/Sk8ooY+Ep/pW/Kjjt2hM7tuAhLqtKdB6yyT+HETIUHO3HiB7+CwStDajvuLZV1hxdY1LPl6rJqDtZi48FPxYkP/lKsnTtVlX+WzdVCevqaaqrp2SeBCJ8SQqvwZNAbxZH7zsapEysSGHh7rSPPjgByqNmxwMkABzyl7itVDI6At3AMNwNf4pyFIfBN/p69FzA0IFY64ZX2GEHFW5Oa6UofoSS0oBBeiuINuYn8rIvXaigQZ1tUD4KgZ2xGCNN44OtcEP4sAO6Y7a70WwAteZYZ/7aVAJmxpEU8laryX+404zm8+qm0NPT4zTs/a8Xn51I6E5ZS5G5dcVPWbPMMvZXDliyqusYEKU+kmIhI8bG6quCTttOYUT3MDBqx+uBWfO7TD2hAVDnIvznqarCYk3kmhs1exqHwj0Qu+yn/i+3Qo7k9knqiRH2VwayYp1WhaTP0aDwlH9P+RS+rrxB8F/NMm72KW9G0X6Fp+yOZoemwxTztBj2ZsnuyxJYtc4DGuRMxOvnZ2Oqt2d7UhCOv/0W4khBCG3aDVr7px1IIWD7/pnhoawg9nOUDKRzWxz4II35NEmm9rOxtC0OOH3+15mZ7O34eX1z6MRmp6gUhUN2Cl4iGaucDCX9c64MZEWmsODmX57ZX5dVKeSRC8spVL1zZRF64S9B8zp8egDSVf/Lrl0NwJi7ylEuTqciTVNYR/pUg6XSVlp7JdxtWz8I/+F1OuBOxyy3zmnxsElMWmkjLLXlZWVX5sdp38jPR/9x7NXmrvvKhYKwM8oVf1mCF1Ha/EklPX1NNNT17VAYawEcgg0lGBrjjD56Pe+48HqvnN+TGqCABw/gJ6MGfIW00ClV2UYJl8qBb2LMbTulnZXBGl5IAhHkwmMS5s5tx/lwvVs5KoZ/vb6vVolZ6UluxutqLNauBlHhW1mN9fSOGEgQB+lyBIw3pErw8CKEQwuSH2QKZVK7eNf3FApTv7ULJHaFue5WQvBLOz1c9rwcVdEXp50XJU0R55r1gUmzpIGwgnGp0ZQsX2hn0iwBQuVfxy5XC01/CJDET/typDa/wNWOOMVfx95QHwiov5npuqAgyF6viV6i4uwx5zspsQbkqv+Je/Aphh3ArPNP+0KXsZUWzhCn2QsU8nWZxy7aQdTDtjw5dHE/xm47nUrzFrfBOq2eUNlejf/+HY/DgJ6LZW5GwxzalnlFtldxZ8Cpt0lnRc/Bz3kt5p9pxT5f8jxA49Qzyt3BlhiKMIeCk4OOLUVS+tHvEGQQ6b5ZiVx6scJPOudRBr++XjUZDiUDUo36Ez/6t5+CMHrM13Kg79Wc6Cn2/0dLkifT1I58ohEILZeIpfY+rmuDh0RDKyjP6/sDS1xW3+7+dKneHqdz0z9vjNistC33pbkyVzlZzxiVd8bHVu37+bJy7+yOxec9HXAfABeGUS5EMVlcmZS+qqaaaniUCyPPTVCa2EmMYW+v9+OwnH4q7Pnkkhlu45fkUwIXZdqu69kOwZMCyGeCqdAxAvF0w07O9uoUdsEPXYOHVQOJIXv8cj8BYP2bL/mqHAJiLXv0FAMVh7FY86QdIFyVBTSBOeMcFP3zyQ5C7eFs346rMCHHVuOB8kk3SkbtXLyv+slXscUNuxKk/pZbDEyt2gzEXDA98N91g0PfLEkNW7yTk+cJhdAQ/lauvUbkUKQteXanMWS62mShfwL+3OYlj95yPT3/kHrHDOFSs+RIGDNOCw7Opsl4frqCiPxIRHiEMBV0qLDwQ9pImVMKUONAvDkO9FSr1j9+0O0Q43NBLXCVfJa5pwu1SqtDF9mkqeYSmzdB0XE+fUrwITOcejOGDH42Z8w9Gc8SRgWYMWQFrdtx/EEQKIeA4b1IqVblgRkDJzrLjJj71EXi33VCe1MmI2WHoNak7HvpSKwUe+qDjUBivwsuMglwHXuEfxkD9rD/o+QiDFVe0VPdDOh3jCHGhI0yyrSx88CqfOjEdOTuz+bJ2yKfcpBDSeG4LkVJggVI2IuauBby0G/R8DtKUBQYiE6Wegh2CHnwq/8q98PKsXgWtfBoSAPsb63H6s++Po3/4czHeXBEbAYULXO9iriqOK5AoqZpqqulZI0AqTQAdRs58nTmxFace2opRT11SHjsADFgJ8AQ2BtGiCElgpsTEIzcDk6CR/2UoEDwaA2ck/BkXK3Icjl/uFgQFp7wF3OC1YNKSXYJM+KJWDczgs+JoNFnFg188Umyr8lUOPr3VbLFKp/QSy81XBLaidgQ3FAO/LJUAxxavBcSiNBAxYDGMsJUyHGuw5PD2UION1GDY90Az0OAztD2FPm79dyH6j1JGKRY0UykzaybKw2Xpc1H62V75UU4Vs4zKUiNWTw/iKJdhD5v5Iq8eikHJZUPZPgfq0kLGw1WhaSGqCFnTcaFDmPFPAT4Hz2J33UvR9litLd+gZbW2I3OH77RW4fBDL3HjRzzZftrWL467hEVN5wEqbijCFVXyi7lQMadQknb4ptU0lbieVkX71sRk5vwDMV47qjTVrjXjGURH7VuC1CS/dpHpI6jQFm3Lbq44EIjQMaaOm/oJQo23KelYlT86wWnTFQ/K25hMiLbWY2v1fGyunIv18+djY0Xm1RW5pdpck31tVUpm8W2tr0R/axPAUt5Z8WuoP4b6HReCq1/2+rG1lZ/mI2Gv2AsTENxY5WuqvrkShpehyKu3mf2Mma98Dp4n3R0JeZU+Gk71K8JWfRL2wofdL6dU7i6biihXpwXeOG7cKBfSwpa8xif14dbmuYiTn43+Q5+yO2EMD24+iuMKpfot3ZpqeraInsYSUZMXABDJeBljFL2NXnzk9x+I3/yZj8QDnzkVa+e2hC/MaHP5q4WQJUBKIJOqgBzd2x3CH4AK4CozYAWz2e7gmwQnwiZfDqoMCNYqnRl5sWPIeOTmONHlLEEs00l+xSYD7hHduVbML3DPllCR+PRLdBHDBcQAW3QJHWMNHP1JrJ5fjYmkJ58X1MA8ZFAacCFxtULHCoOi9moDAzcZoTw1vvj6Ba+ukaZ0m+FFl4E/qbzyRUEqHizmJa+cSxw71y4j0kx4lIt42NpyYPl3l7vxsi+8Pl7x1sNx00sORV+CZ0uFwgZZXpL97BN59rOTReXxYqEHv+JWhD3XrxTmImBR7jw7dvywEwa/LA81Jw3krPZSci3xQKTk0hIvgyvCO2a2yUgvB3eVPQKDfm47ItJoKi3XucoRIi3sCBPlhR4upKbKSBsz+cKdNBD8yUHJv6+9kTv+xEMeSA037CW35XmmCTf4nn5Semcfit7Hfib6d/9ezIwRcFWG3POodjOIOWWLyUqWHzl2PuhsuNKRLaC4hVrJkv1Qfj6LpsfBH7fsg7jlpGnSaPvNVbwoe3jynB8OpEX97Dy3gqWd9EhDDpyVpQ6IhDVtKLNHeFgzHsq91VD78cRNersTXa46kR8vgShF9938KXfKl/ujqZqIoPCXMDnYXI/RYCvaSmPM1z38RPKlLicc3YCfcBk23+TFbyouVvjtl3ZPDPFnMm23Kh/S2bpudebiwBu/KW78pr+plChH8UqvquOKpFrgq6mmZ40AKQCdmTxwjr2lmfVW/PJ//XD87A9/wMAzHOUAm8KZgNZ4nFBs4QvhzX6CH/un2bxeRUt+hMGyPboDxOjyB4gRFAkDn8KUwTMFPvHI7vAlDOFJGzfHh0qhgS2gTrcVcwuzAnXlpcqDEFTKOHoBFeBFwBsOxn7jlS9tUCRle4gwfuOVgUHuuHlbqYSFQYTb9t19EtiKkOcxwAEzfIZRnojX8SufE4A8+f1zmpm288+YYH8ynfExyHQW2nH9bYfjllftj7d9483RG2owanRiLMFVAR3W8Vc6NO1WaNqvUBFSULhj96pJ5YeCil/mT/Gq8Ir/EEFJwg8KvmnhDd5ut+t8ImDBs7Cw4DjhyXh5hmIu7WcnjxcTfvkoD3+eS1FhfUQ2+VEfSYWp2C8k6hsBr6Rfyo4yQ89V4BQCsU8T9lImPmsmPa/syOfFD50yKvFhz+etyr16CPxKv0AYak+G0Vdf563cVnMSG0PxP/CB6H/op2J85ogEIgmt6mgzE45OqPYaegZ1Sk86iEdmC24VUcOlTvRPKoU180oHUei42JV9BdA/152eS270B57R4d1a0Kq0tgVJiiDdLNxUdc/JBcjxVmkU8kQ0C79y13MqMR8HabVj3OpoIrjkNud4q2p037QqdYdblimKeJrS+xtrMeqtR2PcVzrUbeYdHrVoBae+1D+Iiv4pA30UXtuJS/mxHSbwAP7i7/qu8mJzlb7qb+mGV8UL/tTfjfbBFzp/vhhVdXqlUi3w1VTTs0Z0NQZuzuNhBraacfKhs/FzEvZ+62c+4dULDyrgvLBT0CozAhYgqzACTIOwB+QcbBgTUpc7glyxExahblvgkxtmx4cZPvgJi0ozaecKAQPdVHzErzylUJkq3cXXaljgm11AkFC+5AYlvACgYCn6zkDst4B541fFsLXRj/Pn+HQSK2s5YCsih0F5pLEZvwTkbYU/eA2bddzTzsofBuO73XOgJh7CWeBjGHB6ZDXTs2AIbYfDrzLr11I9dXa148aX74k/+9feGpvDTR5bA1QlzKtc4J0m7FkPmSYDjQUECrgiytv5cl2kMEdOWAHDj7wRR7vTdptQNG4z5IcVC8KwPUq4IvBBmW6l0sHuz0dyHUplW9pRtMt0l5DBKqHaIeXKas/W1pbLjgLnu8Xwp512rXDSXbKEl42XAVozinOmHTNs48rV50nveldsfOino7FxXnUjO/5qM/ShSUM8wgPXOfU0JfDRCrL+EPJwcaes/HFQeNoD7lXfg1cM6UZeZaZfJl/yOA4rVmvtYD5r5KXi8Zu08PHDbmfpMmS4NDiuDCy7sEECX3t+yW23tEcf4zCfSOVIJPyIoAhoKPsNe95Gngy2JPBxq4HKKJOSP2K1yt79lf5MXITPOPCXwfaiW+ir+JK38i9hXU/Jw7GW9u6b4tBX/Y9x6LVfrgTpS0wOWJklA1ce1QJfTTU9a0RXA1QE5DYDmON44HMn4qd/4P3xvt+8U4N1yyBUMJlB3UYBu3G4AlSv8knCSCFMMTJDx03AnMJghkXg4+xcgjp+uAnKHRdhEepSmLMQV/GyBQw4ZziEh+R1HgBv6X7bT26EZYWv3WlY4OOZGAJ9xYuAE/vDhDQpD7C4jxsCdb60weWzGhpVNIQRi8JlGenPxZf8uAP88GBXeSlcmlNIzDRKPDJvC24oSh83EvBQ7DhM8t8R+KTY5iUi6kruvrxZqtlsxbg1iWtuW4i//D1fFpMWgryGa968rtIsZVN0yjcvi5XIX624wcezYOcD822VeUsCG4S7z8RJ7cSR6mIq6T0VejriuJKI54Uu9czTZVHqaCghkNV3dH9lhQkLQly1clgUExbaKuduh2oPPuxPHOePx/ATPxfDO3/Xwgsr4WP8rSTMN6p2Js1vqWYnTTf6vKwW1mib9F21g5LHfHu19NcM485v9FCQKeERf+Ij7rL6Z/70lCJeBMvKDT+HxY9HK2mkU+UoDXc9hx6AZ+h0ZqM7N8uMRGUBg9o9eZZyOzY/YZ0b6fQbyi772GgowbrHVm5PZT3UZCoFOIhytlBGmEroc/ii06fhr+yOU+ayynehcAigZNyka0X9DPvRnN8T+978J+Pmr/4rCqU+6wk75XplUi3w1VTTs0iCEv2A4fyPUPS5Tx6Jd/z798fH/uCeaLYBbXkhzE0BKwCJ0atzmPlVLwjIWrkzSFR2+8tsO/HIDV4EN/MW98qMgGedgYGwAmTxJk+mY6HPfhmXBUaZDZh6nqbklNn5roUaP6egBb6EmHwOg+kFSo4SunqbA2/p8pbctiCHWSBtAczAnXF4YK0EMSv8EtMrhZt0cLzEVcWxzcPvkgIf8Sef83yRwJdmao+1hWFc84Kl+DN/7U1x8IY9ioUXRrwRJqFNg4PLZya61csJxMGKkQrFAx+CHeVM+VGW5awaZfZEiDyVMNPmmp5Z2j43qh9tkq1jtzWpzY112fsxmtEEaNiLrYEEw6Ofit4f/liMjtyhltCMIX2HtkA7kcJOG6f+LPDRZmT2BIUqVVui7eEGP53PQhkKtKjMqRMZbTvjtkKANBFf8jgekbdlMU+FTbOU4vAbs7R988nNXQI/Ec74i4+e35CA1+52hQddC3VGB8Lip/+CE8dBW/eKH8ngbr/suKyaDvu9GG2tyVoJZahKMCMuypwvbqTQhnvVj23HXbnZFvrSXYEqf/QSlnAZPt0qXgmZZHjXi98Wt/yJvxeNxX2URJXTK5Mo/5pqqunZIsDbuv4bXyaxsd6LtZVNgWDVHWGQnw0FWwDFArYVYUw3vNN9+n/OoHf4iqBIvOmWOk6Y01KRjII+GSoe6SlocZA+vyqxucX9e2uxubkRGxrg+j0B9Paq3o7gUdIuwkxR6Vbly4KkwqgIsDsD2/lM67YZK2Y7Fjtxpr7DVLnz23ZPP4d9EpQlwsab8s3bhhoTOq1O7FreFfv37Y1D1xyIQ4euiYMHUj986FDs378/9u3bJ7U3du3aJd7lWFhc9Jkmv8na7uSbrlX5PFGaDvNkwtdUUVbuJSkFlgsJgR6BpSUBhzpcmF+IxYXFWFpcioMHD8Thw4fj0MF92RYO7I/ds6rj/ppajyYLjVaMG22vvJGo+6J16g9TCh6WT+zOYJ39ItsyOUheMCXd0PMRMruFP3ElBZkKf+T3sD7gOErfg5X2mH0UF9LIuOivavv2k8CmMnA6ar/dufmYU9tuz86Zx9erTIVD9kIoBCNGEqj6Eur6fVZOEbp45szncJh+iIuJU5kv8pRb0orN+U3lvPHLjNrfJHM+L8aK33yp75RR+lmwlqI2/BsL084fi7VzZzIeMRiar1DKkqupppqeFQK8PEtkK8VbOMC/zMxEDW4JeIBOhTwCTqAnrTvoVRnslqCFZwHMBDQIXUp/BrNKwEp36eIr4Gdd/ijiYNYL8G71B1L92JSQt765LuFuMzZlx523UzkQz1uvguztvFuYa+ZWL+f7WFwg2RTwSEtJlodx8jwjJSMLcUyTnLIE8vmmCffMfvFwDFX8RfDE7Gj0T3Dte/god8LmqoNX42wXVwkgouyLIIaZVVC8h1xho2iak24sLu6WMFcEuV1+AWJubq7atiUuBrgsSxRCMXpPAvLm5qYGtrxeBn1jYyu2tnpWm5tbLmuX96bcbN+QkE0dbPhcWU8KHUX46TRS+GaV46JCq+nSRFXtVP0FtNOfHpvUSq03JNB11AZoC8sLXevZxvBjg5D39LHkPXVe1VM7zP6hPuiGCSaIx4p4qz7mJGjb2d7dMSaYUkgjDK088121Ybd0rOmPIGbhCaGNbWVvVZI22CSFv+ysEnIMJcNZq3Tcsaidd2ajPb8YnbnFaLR5cYs4SLc8Vz4TAUvaiRdqoyPu8etHXxNJJpMD4cxEwl7bj9uW4sxzPgc/G/XP3pXZdsfPMyYfz8uOgfs2fnIh/XxuzISllLI8WS00NBAGL9EgZqO3uRaTY5926RCm+F2JdCXnvaaarjgCl4GiHIQrEKqMBnjM02RQuogcrISfIofNAYD4M42iIMPlDlX8nCWCEBAGCHESHJhdW8CQQGLBwpesMhsfSKCQqlbyUMSTUSh2A6nS2VYCWwYwC00JvEWZvyKCZ8533IrZrsRR7ITVX3lGwjo6Odou4C6rjEnJn6bqR144r+hBiUE2FXH76x8tVi6m8lz9SMhRsQ0UXP2hcqvKYKBy2qCsXF4S2CSUra6uxdoaK6Hr0tdkX7VaQ8m+47YSKyur5tsJg7AnIXudeMQj3iLsoRy+siM4rqysxLlz5+xe/ImL1Vf8p4VC11tNTztlO74UyVWNZVw1xW3l9lUJehIpclVebrTHys2MbtcVPw7mw0OgYf1CujAP2U8uJKeeRlPVri9ycyg55cQFu3Q/B9u3EviaEhS7s9GSsNecm5e9LRFKz8OzkHcksvJMUzrRkHfi49ULtlU5s7e1sRab6ysx6rPjIVFTfTR5pZGHaYys3C8keU49q5PfDlDpctvmwJ94iNf5y3IAVfjxN+ZamN4a3EnbgZ88TdcH5oKlxR394XV2YbgnQ/UZvppqetaJLpewwsz2jg8eiZ/4t++Ouz990peV0iWFiwn+CDrSt838EFQkYZUzYvzKqpnP8NmfMBowfJWf7FZFqAFmM33SMSiywqgwmPEyKJNPzAqrYBe6lfN8cuEiYr5bOz/ficXlBbmTt0yP+B1AwXguVJ6RA9wEphaWGhJIBnH+TL6lyzmdcvC7nKezwgy7LAZIrrnIiKXwL35YNCgh08hIHvMOPf/JUun8c/zilT/hC+gWZd4q3txyQom/Ib7BJA7etBx/7nveFi9+2XXK9lYMZtoRw77KSoOZeDM+MkL5uTAy784cdZNu8JBvvy1Zpe3idu6r9JWdsvpD5v2coiKskln4oHwbMuOGCMdqC+6Q24f8fWG23MjbNH9NT44ofdWU5AfqN8samox6ce7O98d9P//PYnDqfnnlixr5Ji79SGVPvVIHrnL6Kf0RYchReDt02p+u4tU4HHDDLH6iwT/P72V7yZczsn59p17FS/yue/shyKXdnzmTPdsa8WdYluqdJwQ6CXftzmw0JfBFq1qFUx4VSvo4fA+eHaTcd+hI2e7TrBToH/pxt95gaz3GmljyXWG+qQ2GNJrl/Kt4Rrz8UrVxn82rzKRjt+xrfEIRO7/kq1a5q7AZByv0ya9/ad8+F1zlk6/3qJCbc8tx+I99e1z7pX/ReWdiXAj+nf6sNPTsGQdmXkzLNCHXg10zDsLwbPRNWLDDi1vpp9M4gRvh4Pfn6Rw268W1VNmzzi5NzX8gqsw11VTTs0SAaRom/obuJ//w3jh3ZtMgB6HtgPWU4scAMe3Pz2Y6vf5J7WxjVGBTmQAz3ioEONB56zDfMixbfwIw6WkW2CggA0uJBweng1BZmYEcfyWjzdUsEniqFcNCtlVOPoBuwMVcHLkPbhS9LQlKTpA8AHYFgKWMp5gTUJNPbuRFmgVM5SQBVEoDKleZ+MWTSvihTPw2M2VDGRJyzABGZog+44bQdtJEwVL5KVyGGcfi3rl47dtuifnFVvQGWzFUmLH+sRKaYA+450WuOyoHiGl3npUP1VMvO3nIwaQMDqTserPCngPCcHsbV/EqKIrLqr3V7jJMO5dYkw6KNM1vM3HkhcePNWDU9PhILUT/KyEJkkCxdfqhOH/n78dw47zaXw7YbotSZYvRW6Rux2qd5sm26+/QIiRurzoTqcIRCF7cZMeZlF2HciPS5MfuQNZxU8R2z7DkOHkSX+Rf+PGteLPta+LQ6kZnbsFn9vhkWrLRtzRhoc0JT/wkClfas8lRyi43u6sP8XIGwl4MOLOnNqqy8hv+8qZ9kw2+YFPiIR+abykW5eYCrHHuHH3mPA3ZvQsfepozaGVX3MWeLtizj/lqmcMvjoUbXxH9YXj3o3xVJI9jcDwjvzSCeaiJKDrHMtwH3c/zpZ7Cn30u++iAF3qmsKCo9IMXO2YwhbjzGE36Tfvn6n0pp8SMLK9CtcBXU03PAQGwJnXOtdPDuOsTJ+Log6c1ixNMqr+6j+pfAvKU4mdAzo6MMlzbLDf5MVgUArh4y81CgwAsB/wUIAzM1Y98WMAQ6jlOx6E4iaTEbV1+9kozKWAn3Va76fvhUhhK0OE/8e6sjqUQU8ykAQ0EgL3Nns0MAukHObHttBlQMg8p2DHrRXFwHpV2zs4lH7+yeuHVOkW7Uw5pznLQUFGliS3fDMRim/TMp90Un3yJMXbtm40v+OIXRWcWIU9gzp6dyhoqIJ1lTZpS1IPjVqyVsrvd0r3Yd9yneCo7VATBbTt8F8Xvr1PITl6xkyfClTDYi7AHlbZRC35PjSx4WOSpSELMZiXwjSzwtdyOVMhZzqWs3a7lpvK3AGU3/BH+diYvFwiM7pBiSW4MVZzZB+xDnNtpYM60LSxO/bzip5/9Cn/l5/SkWu0U9lrdObUjuelR+QIH3LSrfPmKEsi2pB4onxQ+dkjc6nejniZJWxL2RgPFw+au4pAaykQPa8gt26vSQOBVOm7fCluyh1YufnboabNjSTt6tvspd9lx46eI02xn5VtpY2lK4Gte86JoHnpJrG8iVCF4IZCpv08dkeCb3ZxpLv64Zf+awgHFl4JbhimKflrCoAr/jj3jyf6deJB5IL0SNgW/ogoPZtIFG6daZE011fTMEkjS1391YtkSRJvRWRhHd1FTR3VkWHK7NgG0kPquO61/3noQXGG3sEIwgSLKHVxAxEFothiHvRgKTAEYVniGAqn8kgT8KQFxUBnwtLBYpQqokEMGLc98JciUNLkbz5/aFU8zT5Z764M8+pCSHsUPSPQ8luSJMZ9MG874pgPuykMhRAGsXLFCHkgSkPIgosGq2eT7qnx/NYW5tgaabpdPNHVjdrYbi/PzsTA3F3OdbrS99SNA8+Fz/XgmFwz5BQxzOwh7yqN+KHGiY0/AdPqE5RwShaI8Op/8XNbiVwQdae0Z5a2zEOPWRmzoGTSxj4bKmEt7AX5/sYFUlJaFsWldfkVhfyxFPI6rxHdROKeFwk68agdlABmSn2pgKv4MFJwzhEdO8hvH1hZutB/C54BR0xMjegyK2qK+0iSSI+txDRW2B10LE6xeZa2yvcgLBvaivbm/0UdxwF0mLO4brPR13B/a7Vn1ja5UR+74obi3EWFReaAxuyNO16UjSjdhgRqQ7KSHpn98M1tCW5M846a8jJUur5m0uovRmd8djdZstjnxAwH+VCHPw7MQkeLkUnOeaSIAoG8iXOJFvmb49vX6OQl7q8qr8iBB0i96yJcstMQ4A2axrSoFpg25j49yUr9EuQ+TLvlweaaARvzkRb1i2892lwHlT1krrPosxcA/8sxPgRU3gqeEKD3vSPkesI097sVGv6H+sRmbyjNnm+njpa9vqS/1EL7Un3rqa9hRfqlNPLhjxq/0e9y2lewD6f4usRT+xVzs8PHy3IVxZ7y287azQKjXG/glr3IGmJVIXgDj/G8t8NVU07NGQhPOeAFqtgtoBFxzXOewvFvOcvcAILxUB8ffQgbgCRhNE1glkGKFaoRA50FaSuBG0BIOXEvhZoewg33WZWdVz3wOgw5T5S/L9KqSn0GeXhmT8vawwpHfwp8raMqHeTIc/iXMdlwIVJXGqka71Yxuu+OP6nclxCHczUmwW5iTYFe9+Yofb7+y0mDhqYq3xG17cStmq0pIkirpO7/80OXvkWaKKt/KlgSvhWGQsz2Mztwodu1a9ssu/gxcNeg4zkuo54osGOrZy4x/WhgsCiGPtsTg2u/lSsZzmecrnbKnWPbZoWzybvRGAQQi+8tc/KBp8wVEO6o6KDGo33C3oy/oVp9pqX94l0Dxm8OYQmRsrUozXRx51TYVFz+OJHBNChMYX+is6Bpt9U33v65Dw+/uonbkT5uVOJQ3v+0qo/29AtmWQKN+gbuErcGWhKa1FQtwJe3EheybBNsh2q0wRm2x19cEVmosAUeuFvpMU49DeNo6/u736o9DuyUGMPFjwps8pEueM1wJr38yIRRKkWcE0daC8iucRVE23nLN1bXsO9mvUIk3j6wK38Vqum8WNW0nrJ9vKp7pFT4mdWw341ZUbiFnnlklrAW+mmp6Fsmz94RMKYA7Lyte2jPPOW5RBULmYbZeQE3hBD5W/Oj0AGTV+Q1oCBxWuAEMFb8xjFBQ6fIFJfGs/G1EvyisBwu5GZB3eJXsDh95IG2b5T6aEcgwHqSQQRjI5+i2t2GbMdedjVkUK3WzUtIX5udjXjrCX7NRtnEksAF6UgwoyozNBfxQTssCaAHMHfftVU0LxOTfD+I8l7xRDqlXz1rG1eIvotRIv6FB9roXHIhbX7pXgNsLPZF5y5c0Ljdyi+O5VB5Zf2m+UKWby046j71dNjU9brKoNVVu2dOa6u2IO6zz7VARdNx4HpVScEulPiwcmQ6DeznOgPDH/Y5t+g/n6xrNZBd5Yb1KM+u2agv44UbbrraK/RistHfm1D8Xo6X4/DKHw9LOE8kU0v0/Oz7xEZv8WbmTTpuiTMbqJ72189HfXJPX0CUiZodjhc3lJtpGqOpZLYQq3hRaJMBoQmIscJuVqvo3W6o+wqBJC0Ii+XP0+peT1sShXPmrVvzJO8/jH1TyQI9WyvSJaMWgvctCZ8NpEifhdvqQ432c6tGIZ76YbzpsUaRZyiCxTsIh6iKB0e5yy3OHW9tlW1NNNT0bxGqaAAcQK9DWmZ+J625ejutu2ucXH+AQozq2gE7GBJUKrOjsgBsgg7vshQiHzS47zqJ0t+44KlDxtlHCbJ6zwS4uHKRIO4U+wjNS4IcdHZAjTvJI/pLPTFb4sPXSiJYGnLYGok6r7a9OzHa6EvKkpPO2GYIf/mzbcmcXOFwExVx1ErAVVWbWKAFZKvGhzL8zEJBHdDLqn7KVVszym8orhLufBUY7p7//42biqfRc3WYcumk5bnrxLrkRqVyV90az8F2+tFM+Fw5YXklRuUOXGnhqemyitBBvVIC2u5dn1wlebkAIc4+jbKufyVplviRlXVgop4PYjnumU4SWcs6Pr1yQFl9zYQUQYdBCIezUrUPZUplTeDMK0JdpB+q77dnZ6GoCxksjQiC3FcIkn4Qq2dmOzvNucKCLhzaV5zfEO4zBxpqFPa5baVTCWIqBpD793DwXaUjxTEzIjC32Mgb0fXZuU/2e7VG1WZSFOfV9BEzHkWWVcZGvdHM5WVd0MpeVPhOOMuOmoCom3oiVqD47H5Ola+xGGrl9narQtPmpUgq6Wa8X03Q60zx2r/J0MQ4WnMQvR5yaaqrpWaEE1aqjcjYGeGqM45rrd8VNLzgkwYcumZ3afRiU2QahanAu/tU/OvK2YOZA6GjVoA3mYYeHX+VvQjdf+tueXMpfxVf5gemknytnClOliX8BKc4XNRoS3tq50oCA5y9KSMfOwGMimBXxKF5vSSdQWdiTAAdI+QxLf+DD0Wyn4DYNZkXlilTmJ/NFXtNsUN/Oq3QSL3mo3M2Dc+X1qMRztmaiu9yM62894Jk1QxfDoKK77Gl6oCgvZ1AGOJdvJkPptsNb0xOhUm7ZILDxubHO/NJOG6vam1qTtKr9PYwqpm260JwCTGWFZC79nrqjvyH4+SiE+h9XqeycDy4Bnfq2iX7DmcBZCTq8oJHiV3KQlgUl9Tcc8k1WO3oL12fhKuGLPHBmeGv1XAz4RJoENLZJiY3gnAt0yRDGDkplux9nGmlOOwCU/b3CBrYqpXIyXOVQvBkPcWbY7Nty95Ogi7arB3sVjhjQyZKy5tV6Seud+cVoLe0j14JK/meepynjf+bp0fqjn0D5KKrgZNrTrxb4aqrpaaLS0Yr50sSLC2NfhLvZ24zzZ1fj/Lnz0ZgfxvK1monPsZEgnBGA+cC0ZqdccdocSZyQndUCd1rSMqBVHZruTkCjrgz6s6vBv8qP/qzsjlvlrnjK1qYBQkoOnrUzFBFXARofxPaPQQOdN3O7MdeZ9ZashbtuDi47wsNO3AWE0C28SbBj1o7Zq3aDqXMpAwQ/hLmcVQ8UDsWZQbvbv+SdfCul6llYBfUDFvJzOidp9iIDD1ZBoMwuXxk5aM5z+wwSDw/ZjC64nxnG7n1zcf0L9kRLzz4Zs+3cc9ozMl/ORD1QJzuCXro3m3kWjOqifvDrdCQcsMRR0+MmWkuWWLNqMtn+aWbNpf3RPHS7V8uoB3oXd87B4X6GkruFG9VBWmmxpS1mjK60qt8nP0qxVDzEhVfaactKR5MwXvLIFb98wclpTngfVvgyHqjtDi0SzagPtxYWrTtnatfqdMoDEZIvVvHUbxXWQtFoGA2FBTOMHfCxMr+5FkMJeyGca6qP86JEEcJIu0lY8eeqpcoDvTLv6NVzisAAyH0cTBjx7Wq/EeZ0zesfWdB/2RFIfQQEd2mJhyhcRBRbZabNo1x347xYetRejObem4TP14hB5SRmv/Vvvh3KcM8tlRxke/DTbetkD3Pdm2uq6QlS6UQX0w5gXAgA8CPE8HWFs2fPSp2LkydPxokTp+Lc+fOxcn7F4HnN9cux79CSBt9ZAY5AaUYgbETKczju0hcl7ayUtEBrsBjgA+Swi+Ax0KJkwQtYtLv/JU8yKzoGD6BBwJbDRT6Xz921GDhYtZOANzcX8/MLFvZ8XsiDSMZpUEZXfKwGKktSADUzzzz07IPPQw4X55tuvMGWX/JA+MttiFzxyzA+HC7lMzvlWSqgd7wCfoQ9j0nFT4Cf/qSfz+myUU6dTxS5tllu3uaW2Tw8jP4qYdhUbXPd+MKDcfvLblD8veqcIfcPqvCrqrjsaKpdTitfATJlp45ZDUL5zcqaniRV7cVE2beis7g3lg7dHO25RTVGCVrq89lX1TBV9vQXwrkPueGlMGjC7DaKGb/p+DOcf+YhXAo/hEv2jJczftQtEzPegGc1nokbn1ij6zTVj2fnOE+s/i+7slXFL1I+fZmy4iyED12FFNXj5CUhcLAVvfXV6G2sqt/2nXbpi+ZxH2bil5M/zAiUXhV0HOluwRd7eaaL3cyH2jmPR4acW098C7+o0tTK9R8OpWlHc6crRoIpH1wHg+q0WzFevtHl0FB9IQQWkf5ypuzbmpBXEzs/ueq4FvhqqukJUnagRybAyALe2poFu6NHj0q4OxGnz56xOnv+nIWbTT7FtbHhmS1fx9h3eD72XzfPBNPgP/ElpEAgqwUF+DJ+YxOCmf7SDcBNdxzTrF8luGzPbCuMI0wKQ5mWEU1w4HNobMlyJUp19QMfhu9KqJvtzvkFC8y+1Fh8DCPegkUNAW/ldCjhCzO6/coWzMMVFy77DF4VHt2XkqI7rOJjUKh4iNNp6LmyPDDrGbDzrP7Tv4p4NFvtlPyUjwcfwlBW6MbEnXrFx+4uG7zSj9CdpXYcuK4TM+2BPHJQIV8shslkvsuN8rnzOYpiMPABf7b7VJ+5/de2MID+WO28pkcilbXaxMWlN8P1KbsOR0OKe+tyDZDGlfxui+hS+uc6yxUzuW0LL1X7kt+0AASPO4KFJuKTP+God/wcH1ufI9Urd7I1XO/UM2f+WPtpMnFjVU+CAf1pOx3Fz84CqOK0SAchjbjItfwQvibq4+PeprdwR1tr0WT1kBsEJJB5MoayoKdeIgUuEI5oWSl0Xv1MVb+TKv3c7s6O9IoH3DImVPHYDT8pZ90hRH4WwvAM6Ze0kw7mVPClwOxymN0V7UMvkftI9cVaKGzTcVw+5CfQs5T+Xaj0dSZ3tcBXU01PAwE0CHErKwh5p+PosRPWz51fjZXV9Vhd46P3fCg/7z5DAKJz0hHR+c0vd+K6F+yO3Qc12PIli0k1+xbAjMf9KiXwJoWUtJSOXexSYJV4itMFVLkpdm9NFMXMnzf6GABQCAAWAhpNDU4S7nzZlsAQwFbeYyCzhLVJ2Va1sFeBLWlIFeGNm+RTIeSlOe96k18lCCL4IdzZvVr9K1uzGTdpZDmnIIYZgGeQTOBOobYyKwsWmitlcr44Zye3Kg7rePCnNDIsg1y+TYkdwLSreFvtmTh0y3zc/pprXUeTsaRzDcaNlvLCoByX55YuraQMBEWw82BfrQCwQjs7K6F+thb2njqpr3CVx0XEFxvmDtwU84dvj6HPryFG0GZzzSiL3K1OqggVNMzUTDBfILSIip8MbusWSNJsdmwYgATp9CEScztoIfRpEjc7H3OcVdMET10uX0zwyhkvXlTxira3ddXWLUgpLraCOZ/XXz8vYe+sAnOJMv0YQa/qr6RJ/5LZZ+6qVbkUWBH6Mq5Mh/5XpSP/8sULC2KV2TwOA0s+k70Ihua8kc0qHpFfhxNTqgof7S+j40rhk9SH8h+35mJy4PZoLR8SmzBo0pZfM1oA0WVK9NsU7nYU9VxULfDVVNOTJEBifX0tThw/Hseljh09FsdPHJeAt5ofq+/lnUiAkUFWlBejJpzJlv+N9Bp0Z9vxgtsPx80v3CdhS11TgwJ8kxmBYxPgzTRtyKCiyoAz4Cd/VK54YU+3nQE8hZcEBoFXhxcsJOBhtnAHKCiPDEhVfLmtysxc0CxM5FkA8lQ5Y0d4S0FWQp6EN7ZmLeBZoMs7oXIlb2eGjx2BlTym8IY7/mRaf7J7Gxed5yPn8JMvC2fF7WIl1/xXxZv28uPPtF0mckJALlaHqVYcRDlgZZnt2rsUL3319bFrX0vPgrA3K3blecKddXBXn5m6zAiwL0J8GQQws5o3NzcbnNfLlb5a2HuqVJoX7dmdyC7p2lneF7uvvy3mlnZ5CzUvG6aN0X4QaOBMXmoh2yDuBTNEFlbEZX7iTz6zWmFOC5cM2yhzWUVDlT6Nme8pzy0uCQvyjtAmZzllIv8ITGxxeqvWfYKpIpNRoqRvqn/3NqK3ds46QhPfxXU/Z4UMEYMMkC4/zNaVkuKmrzlP4sxVdzqrWAoPRhOOPGu6gIw2eeu2ikNpU0p5WbTyzrM7DMnvhM8g2FEZ41TpegLsnY2FXbFw88slu7djrD4zUN/mWpq2L8/fydnlQn6Oqu+ib0/aEfSUf2/h27emmmp6XIQQwzcTT589F0eOHo9Tp8/F6vpmnF9dj43NLQsxRciD6Hg7qhLiJFywglQApxCgM7erFde9ZH9098E3jvZY4pdXpeRrBEygMhAXsGSVS66Z4jTlKp5X6ZiZanBBdWY6Vq2JBv+BwF0BgcaRANcvRMhus+LOLVXjZ4I4K26V0JcrZfJAkLNQx31PA9847/uwvHIH+JezeKhyNo/t6rFvl2frlm0ZVvb8MdqSDun6Cx3oKVAy6DhfCksecPNsXkF5DsrDA4f4NU7FjMLbnTKSIoyFN+pAz1bKsQyMeiJKVwaBu8pnPNOPcVNpNFpssMeeazrxwtfulTurYypiVl4nDNpdVY3KM6rPwz0D5Lqu1MWEWw5cO4q3MX3lTQX6qJ3zW+nGdv3c3ELMz8/braanTpQ9xCCLaLJTI/rfXYjWTa+I7uHbfCbM25ISJEYIEqyMqfX5O7GuZxlEaZYwU7XV7a1a/OgkauvbZ+vgFQ+dJsPRthVWfrT5pvxawhIuFDa78GCmMxeNVkeCHvf2STiQB7cLsb9AKvBxBUueOczLuEmXOMfDfgw2Vr2Vqw4sv8yb+5kEv+DqFL9coU6MXWby5s3R7JjqpwYUl5QcFD6f1V/DIAN+niJ8wpd91RmjVypv2+lKCVEIlDwiSp7raOwPLhCt0kYAZqu6OepHU9gDKvPlEL6yQece7bo5mgdeFkNlrKF+PmlsRVd535xZgjMjf5qJPE5TEeAKYSvKXxyZMrNNz0JBu81kjgm9pp9831yT+m6XCV27/pZuTc9vooOVTjVtLgRwIcBx1m5lZSXOnDkbK6trEvr4lE1+PBsBBrpU+CdCwBffo11cmI3TRzfixJE1Y1qjASDOKm5mrRl/SWb725fghMCKe+xyFVFW3pIFwLHr5zfzhALbWVSYjC+BjvAmorORSPCXRYNEUg4iKK9sIYgh8AGeQtUmh5wNvoqzGlRUhI4PtWOWf3GUeTgYx5YEZtIEtOXo8B44bC9h0HfykIMbZodw2PTjcYDl8stwGPyheoep/GyueElTPGzPtihb3rqVvdlpxL5r5+JLvvEVce0L9rtYEDap7xzYieOp1f9jEXEXdTHZvTKTHxRu6Dvbt9k22L6fne3E/Nx8vlGtwaGmZ4eoE86/9s6fjP7KyZgZbEhm2VSbVDtT/dAO6YeIHTL4t0P4pX36m7fZJtxMK0rRKb/aU2JgvSt53U7hYSLI6r4EPTWO5KriIzb6Hn0z41YY80jckmCnHqJ+34/exnqMhIVMsLLjSBG/tIQT7MIvMIE4MjPbfPbHnf+ABWb8ChbZDcUTQPQzvImt4hE5PXQ/Je7wZThzkX6VryJoNrDIbaSy94ROVr8p3JqP9uEXx9yL3hbd/bc4C3zKjojAtmZGQqxPO2XZP5yMXVNU6sk5kZ6reDv9nYldTvLKSzq8iMWk9OKYavr/s/cfgHYd13kvvk4/5/aLDhAgCnvvEkWq92pJlotkO25xi+3kOS92nPzz8uI4tmPHz0ksx3ZcY0m2JVuWrEKrUqIoUewdAAmAKETvuP2efs7/+63Zc+8BCJAUAVAse907Z3rZs2et+abulF7GFJcqmZnie4ktgTk+MVVv1B3csETInjVGU7BOVM58p8lK3WwQYdlOzvZuHbN/+tuH7cjOGesKBzE6b2fDqV0XCgqLmSUGZ37FY08ZDM+GcDmy5zgBeLhjD/7x823ECnbiEiVJK4YnVeyskbgRv55nRHCiAZYUptxfsr7BCqI2cZee1Am/Xk9uC0S4AL4y1pht2uTYFCWaCxuioxMLfd7NieylHGDy53IcwY4eghCWfX444k5fwk/sMLwvIpz/Eo8ZAroNhRGQ5V2UBMAXr+m3C29YYK9644WW7xOoZVYlqau58oiwPx9Enifm5fer9agg8MNyThz90wEwkxc37Kf0/BOzXfUD2+zQvZ+28Ye/aO2ZcWsKcDCnJgzmPOB8oPfm5O9Tbs7DnAgPwEsvNvFTO0A5oI92Zp1xS+JKMdfHoIzm6m7s36v0azBT8uVXwnvaig/YQ/bFAZfrJKf8mVGDcZq1WatLRvrsn/xOJHhKKVIKT8PbrPJWau4b/gkTQs8tsx6nw9Tz/s6nc8wdyhbwF4Ndf+JALgz8UeQluc0soohBM8n6zChyQIH4DjjL1rku+6TFNyPnWPbSt1vuwjdZsaCBNqsROU7hC5t3W1aypmREmUw8zeeDIr/zlmJlu11tIMhw+H3eHnkcFWbzk/erhJ6/UqeU0guMaP4IM2bx6rWazczOWqPJEgEHCMJSZGDs0LGjYK7INi5cE4p+z4WCKGN0KqGvNBqNmm3ZcNBu/8xWO7J10nLtnLW4+T1J34W/zHwH1xlef1lm9OQW1HwYYnhH4ubETX58ID10BgpBWFc8aRI2UYEIG0UFcIj0CSt/Wbo5Ab6BsvUL8DHz52kkwefTmKdYfzw1+wXrVQG+Y1NyiUBacUjazcHucfhPdBmCn4w+G0E/IHDnM4Tujr+MyH63Kw0JeTcBAkkCewyLWUr/Ip5dA4BMywYWlOwVb1xnN77lPCsPMeMXhCfkZRHxDiDKcbLnPVvU+55yieDvFfoR8AHg4z493J7PMqZ0PHkz1QBybNMdtufWP7PGns2WK7TlXtF7of3M8zHXpQQ7zHaiPSgPq/erlzxvl057n/Nz9+DnfCDgli2WrVjuE/ADzISBVqAQ3we+koG0cTje2zZ/sjcbkpOz08J9TWCkohzPD70UZ9og/L0ESfPz8B4HdxF87DUkkjtLr1DQEoCnsDFNB4mJW0wjSVo6f4QNS76Ec/I4CiVGz3frfkCDtHPtmrVyAsDnXmd9N3zIuovWKl8ui1a6HT2j5GtTIUudWcmFCgmR2vNCvDfXE3NU8LjLf5l5/fNAj3tQ4X/8Y40orirw+St1Sim9AIgmz0wdwoylWr4xyCELDhggInyj/7Nki8g+kSFPh0IKElAIEgE0Vk4233/Yvv3ZLXZg27jKJIErpmaJFgCEGeyBXQUAs7lw7xUIFCsKAzfjz1/iDyoLQC/pKCiH2+Uew8wJtkTgeiD+g79XQa4jwFeygaEBlVOAL4YT4X+imXSIxgwfexTr1YZNHJ1Uilx6So6JP8KYsET0f/25rFf6Uo7zcCBOL4jjj/AxLTejk6rKoLBzZVAi82HkpzxVXdbKdqw0VLTLXrncXvvOi/3aHJa+fT+gAoe6UZzEHOoipH82KeaFmhf26nal87Rszkbg02kD7ljOYWN+jJPSd49C66DtZqw5ddgO3fFxO3j3p60zfcQ62aLeD9su9I54p1Idf2cRrMHEEgzO47RQhfP3n/CulM+YJzN9YZYvthcMQQiQBzNWhXLF8qWK4oTrlTyMcxWl9Ahhf634g32z7uN7+TrWqM64UgmJ5Lzj0U8gUgp+4clD6sGMR8iFcHJzZkVnLlIu8iAkgMtln9vkHphaiv18GIgif9JTHJZq9TRyzarszEaGeIT3cPjB43qunMBbU/XhoE96bvGF1n/lO62w6gYmXH1ATS55lxH5YM42VZ5Qt88HxXeLok2EAVx474A5eDxs2Qiz+HH23tvACZQCvpRe0tTbMcfTouy/q9XDSTLsrWQm70ywQm9+J6OYB0I0Mi5u8XCFZTWiVvR8Ycj6yiUrKq3tGw7bP/zVXbZ341FrtGpKhKU6dQ4CJOw14xNFeV/qCYAw5u9797xzkEUKHb+gQp5upoPJSfdYQWj2hkXkIS8xJ4FEPIc7Kj6Zdq3SX7Sh4UEHfNifiXwplnJo9NyoNW3s8ITKxGEJpezRMXhQryN3T9zc7gAulC2EV1k9XAyDPfhF96jYGK/oMtNlIcyl3IEORvViAk3DWbvo+kV289svsCXnDsmLh4/1dJZIZfN6PgnRViD8g8CfF/6oYjHs0cPMSB+hHwX/qdJM6fklNa9Aes+MT5pHdtjBL/+ZjW34mni7Lv+cZfmcWadlBb1HwnUlF5iR8/cowOHvUn4B6El++PsNYA5yd/k7+IvhPQyKMsgtX7JC34DlihrEKFXlor+EEgNyCCNs4YNgjUAJCbBqN9m7zIEl2qvSm499HMk7EEVJeNWLhS4VZvCSvD1wSB8Hd1NEllsb1SnpXFbtnCpFIpKhFM4DB4Vc87Lo3/OB3I+8E96XU4gGSNRz6EG5iTA3sNiKl7/DChe/2TLFwRDnDJPnP1ewp6fwvoKKs/KoyO9cpRTM87P3mHE7FaWAL6WXLLUE5PxghQO9hs/icYoWpuEuOJq+LwWKetkA/9OhmBbpPMWspDGTAxeeYvbOmb1VUmymL5bprMticjFvpmWtRsbu/OpW++v/cYeDoryYmmUKmNtnBNiXg6DDzB+JJ/nA/MGOIMRPyuOhiBPd6DBiWZNyui2hxE7YSJjpFPBgebjcV7TBkQEfVdP/RCLV+Vjz9RM6GQltAdhGta1nG08AX+gAiBOCBkGNMYC8oGNIvAkRdBRhiK3Cebw5lfj7D0JfXYfMEpkelskA1YSeS3qxY6svW2RveN+ltvriUXkrjNLNZlh6O7VA/U7I64+y9FBvPc29GwokioI+uvEptPCZLPd2oe8ncnuWeWLclF44FN64WqjePbwytf1+23nLh62653HLm9qX5EBbfJAXX/udb3qHzSwHKwpzBwb8vfKOAW9qm77U6w2BxksUmRUmgkEP7+6CNjJzKrdQGbSM5Aw3AFAeNIWmcIFPPLXAS/j5SfpEXhLOo0H+QNHyVJpvg6QF8Ao2XHFxM5ob5wwiTgu3rNOs2+zkMcs4wEziK7KzDoNLHGShrBGkUb6QL3wveeQygXyCv4fjc3KSPVyp3OV067rrre/aD1pueKXiJOHOIEVefzrAR5mjOpHfMcPzcZk2zuyh5vbonTpppxTwpfSSIpozH9qfmA4naTlw0RLwA9jhFxVrobHpw0y9FN2fC50sLRgTZsWcL7DM0HEm5dNkgL1SseRXZbggUBgX3JKmAXixayRr7UbW7r11s/3p799iucaozYxPOuxALAG2WNoNQj6UgVLMATv+3Cvo0DzoCwqJG0vu+aITVuZYGzFdGebCyoIE8zL0AfhGw5Iu8QgXIpN2iDGXWqKxZILQbVWbdvSQAJ86Nap/PleZ5cAMg8t6PBNicgC7/9H7EC/x9zQSe1DzdsrsnZzAtBL2/TmdtlegnqVj/cMFW3nhiF33urV2ybUrrc0diEqcmT/1P7wOkjgrRBvw9yFC7x3ZU4Zw+GJ+b14U+tFtPmxKL1SCZ5lX5i0xeOi06zb12G226wt/bu3pw9auT8tHbT6jgZ/gSEGDjEa2ZK1MSWbFPgHAqSEk7zzM6kWA5y3d/UKD9SaPWW5ZZvgq/Rw/B1YpLKEjhbShKBX4dT6T3oIXPTiuqLhsegpK0oKCEZ4P4f2XgrlOzcglJiXZwJUyfKptduKYZQX4cgrDk4V41F+Mgwp+IYHAB/A7eaFTC/B7WNYN4ZqZomUqw1Zecp6VrniX2bLLPB3VJKHPDiXPDlHGqKDI11AAeGHwFhWyuZiAvLxv04jv/tlRCvhSelETzRcAxdIss3nM4nFPHntPsDvDJ4wPDwN0XFwkrT76n2h+rhTTiAwK+QyeGJSUi6W8X4cRO+kYhuJRKLIPZgkBdCIlReI+qyc3jtlXP/2g3f21TVafRpApXB6xJyEl5j8eMAShMW9P/ABZaNHuNSK3uTBJPbgDMRPCye2JvxzQkNc8hi/pjoQlXXcnKGFcDxSeDQoGlnQAXM1aOwF86nzUoeg/IcX20TnPmtgTP+raVeIf3IL/nJ+bgz34RzeFY8M5z2pFv/4vV+rYyNKCXXPThXbVq9fY6OK8d6DhBGPd42aNzdrMKjx3ou5ieUJ9z9cQ728euOESZoBDRxDCY+49fReuW5lPI6UXLiWtUG+VFss7w0Wgrz5rtR332MH1d9jYhtssM33QWtmyBnJZWqczWFuAz68ScdBG+6Bdogv08f5pM6Tp/hH04R8URHvm7j0+o1asaHAmUAm88XiUxeOEcCEG6XhyyQ0G8vX/EC6YxMNJez4ZPdULwKWscPdMSDBycHD3GTb3Uz7Nqs1Ojglp1jXoYlk5SRPedQMREuDnztI9kH5kDlkQJgnniutYVG8LVtrAea+w8tpXWXvgHGsKCOczDRWRWB7zjFB4F6Fs8V30vpfYX2CNoC8uz2Knv2BSIMbB7blQCvhSelESzRaQx6ELFGbc2IvHsi2AD6bALe6Xg+ISbi+zQYSLbs+VJSIjotMhl0plz5dltr6+spg27MM5FUWRJfEvUYONsDA2wpCdKxIAsu3fccz+/Hf+yR65+6Dl1Al0MxKEPB8Cjn/lEYFfUIok8lk9/qS70E3svRTAHnriIPK0E3usJ4+fBGJ2kSB9A3EPn8pOQU9BsX759W7PAV/TjrGHj9kGecy9ARnIx+Po+YKf/gB5c+nE0BqXJ+7zSv6J93wcys2Ts9RDmspfZS4OtO3qm1bZWz9wvZUWy6+lMN1kQ3uyX9L3WIUm9Jwo1ll4L0FRv64ndspIOwoftw9uADuWbOfBX4gTiTi99pRemETrCy2QX/akMcuct3auoEFH05pP3GPbb/mwtXY/bK1CxVq5Pst3agIhCp+F15O2i86eX+mYUX6JcmJ2XvGBQAAR5AZ581ebypX6rFgW4GNG3cOEdAN/hPYJ5vF05Rbbl9vFR+GyY7Y4SFrh5rFOQcilHgL08BcIPTGTh5R+glX5cAF0p11zwJdpck+n6sv9eSjCJ8zoOpzqmsrp3sHsweWP7Fc4wnjovGT0sissd8MPW37Z+UK0qmf8CarnCnX9ndOJvHicGSV75N+o4OkweAvLthBu9COR3+H9p6MT8z0ZpYAvpRcOOWMmRjVLFA29l1imnZmZsVqtbtUaM3hhqRYgF8Hcs6Fn0+xPZJ4Y50R37JFRS2LQ/v4+H43BqD6zJ3/iPhMzPiMpjW4m3MU3eaxrn/3Y3fa5v77DMjWEggQUQI7RvSibYyTMlQkFxStaNxcEHd6Ugz8ZSNQ1gJ5Xv8yOBwkRy+vpupP+qePg7mlIAZgy2ab1Dxb802OS054W1eXLw1GAoyVJYQbE8pvLFG12umVjzPB555OEj+F4blClXPwduAch9MzJ+w/udEYhvANXggDoZOLUNUCUPye+gavO1jtSgbh8X84uu+kce+sPXG19o0q3ZxLP03ZKntgTjvkklh6K7lFFexTycvBEsEe3GCbclRcEPNes0H4KLvTDTF5KL23i27WzW++1bf/0x1bf9ZCzXjPLfl7JFw1QfC+pgxFn5EQJ2OmPwYEswZ7wrLdcwsIb4hfn32ze8pVBtfmB4O8Ef4U4gbBDiQMBo1Ft1UEfjpi9DMHvZBQAHhRzm8/Vo8EPiQaAIzR5QM43bcn88UOWk075mWXkxCzp+Bc7SI/wHt81kQb5gOkMKyviHT+t21Yf0fJL4jPFkuVXXGGlqz5guRWXK3pTUkD1my0qffGfr1KQ0skfjMFZLONx1ONO2aOCIk9Hwg5/w++R+EpGdIsrQDH+maAU8KX0XaNexjgVAeL80EWj0QP2as7qkRlJ59mkdSo6kQVIo9cNM269aWN2IZwPG2Y5MTU4OGB9lTCrdzYIMAP5RciMdFt5e/TO3fYXH/6CNadzdvTAIblrpJiteNhsXkIrKwGJwENwEJe/5DHCTB9EenrGxB7CyBxBE248/1x4wiT1rXRDsdo2MFi2oZF++QCuiN9bD8fXMSmEPAVEuzmrTtdt7BjXsuiPuC74pbkZPcRHD+aQdrS7m4PC+bBs1Ea4+/KQ++Mp8a9y+VdI9HyloYotWz1say8ftDe+5xprZeq+dKW362lEmksT1dMO5typnx6F+8nsCHH0GCcI9vCZNsLQaRMmjux7O4OUXvoEL6Fauzfa1k/9V2vtfdQ6hX6r1ptWZM9pTu1HbSSTzN55k/Z2IwBEu06aZtirN9924myVgy9O/FaGrdA3CAeSQNIm1U6luZlBXExM5IPJHiLPcMm59MTtVESYefISB6OI8pBPDIO915/ysaRbnzwq5FsV17OSIzeZuJVAlhBOmj9bIiQjVvNSE0x5cMFyttjnQNdGV9rgDd9vhdG1Vu+QVlOB4HuZFZd6SGI/hSgvksblhMyxnsJ7UHwprxelxyCtd2YOoAigC0AupEXfwefPCBsPY8Q0zzSlgC+l7zrRBHsbOKfBWlKz9aov13b8e65tq9aqChzCsGzLZ8R6m29vGs/UrE9kqOPC44c90QkbmRAAWhJzlsss0YZ9FZhjx3xiumeOECBcgprM9FDcRDId2TdjX/jkffaVTz5stdmGsSLgBwy6RYVB7nODfCJEwv9xJJEVHNESFQMRB4BEhoQL4n2+rkLnI9CnslGsXD4Iu7i/KAafjxGJlHAVKFXZuNuu3USAOvLRfxDcHs8FPG7u5BTfl+u+LOvWkCZmV5gxBH/y4JJnf45sS2Avb1fcvNze+N7LrX+hyqDnaPEVFS8DqQU68Z1iC8+ounHBfbx/APz4KackTAzHc3H6mpN2JERZIsCLHcPJ0kzp5UE+c6Z2QwtqHd1mO7/6UZvc9C1rTR60vIBBKyNg4O0IcDHP06ExxXaD2R3d6GDP+YH2qHabL1mub8jyZQG+Od7upRhX+chIGw38HMh5kXLCowmfnKq9Br4FSEVSmh4JhpQNFZznyXk28BemVm3WZgF8rZrPwjnQVZqeTozvDE7oJAfcFd/rqlm3ggbIDcVuDq2ywQtfbcW111tnySWWabbk11CMjrVyBZVHAEyDRKTSibUCxefs9cFtXgW38NWL0D/hDm/77J77B5lA/zF/QfLxIC/GO9OUAr6UvutEE0SxD49DF3HJllEse/I4fEHj5566ln/HMXaqgU7WhE+HWYhJmj4aU0dMXjAkH5ivVPimbdfKJeknlOH5YFgI0EmZevOYHa/b7V943P7xb+6xo/unfEkiTxgEtUbCghwKFYQSFGbr5utNPkGP/uhuJA8cesJ4XOxRdB//rJjdynvBnMQj8FPelfy94xABxfRoxz0XZs/luLh6Fuy+tBPcou7uxCEN75RIJwFb9C5ZAbp8xoaXle2Vb1xrr33rZdbK1zX6DwONfKYc8smENd1Yjl6ddhHNUARooU1SjjDSj+4xDIp2hJ6XDsjjah4ohkvp5Uw0XpYeGbHRHtR+m9N25OFv2p5vftxaBzb4LFUAB6Gt0W7mlNp5uKiZtPTDoYQeAvhJIshd7bJQUjZSpCGww+DZ4yTkbCM7f7TowKHz5K3c+UzAS3x2KiKZ+bad7JMgXjAFgleDIajw7+TxlUerWRVLhtl65K/zN75ehhCa5/DwCQ5lwMVn7HgC9iq2BpbbwMWvs6FL3mCNyiJVdUP1IX5kqVhh6+xnlAuAj9RjGSLBtxDPgww4ru5xS/g9LAUD+sLyLITMxszNDFAMH9N8vigFfCl914gpcb5u0aizXFuzWQG9huwwMTN8idRxhoYx0FEwS2y2mJ+OYviTmaM9ugWzGFV5Mc3OqAwmDUCvNMfQ3y0KYlJldIvMwSAVhAYfMN+5+ZB945aN9vgDB+zgniPWqLFvRf5Z1acEURypRzHjsXkmOpiQfEg2Ic+Nf8K4IENFu//LJZSBsEnpkrAnocTbSUFUIv8Lnz8ipeDi3sk7ChbCBKNn51owuM5/9E8szOZRLvbt5UtdW7is31auW2gr1o7YRa9cZiOjQ/IJh32yXM+gjrbbrftMJXuE/BH1E9+5v383BWHOUn6sAfQI5ugeiRPChJE7nU9c3onpRT2llCIBrByUycRsflttBCDT3Pu4Hb3rU3Zs49d9UBzanNqQABDfznZRCWjDQLtyLbgHPiFVtUeBLuwdwkp5C4ZXCYeWyAd3kAq5iKJ8SAhj4E/KmTiclI73JNVQnuCGHWPgcww4gNhCSAdxZO2g0j39ucJyqsyK56X0+KIkHK7I8ZwGbu3igGVXXWeVS99iuSUXqU410OoCBLlTU3Ldw8ss/uTpOabliUOeSSKRpCMr4eUYJCzDhn4h8njQUWGAB89Hvv9u83wK+FJ6XomRTkugjn14zOI1mi2f2cPNv1ur1uiCRH/PlTmIH+NGc2zmMCFliGb8YqcMuONELV8s4IQtS7Uw6ouGJHzF0XrWjO3eOmZf++wjdv9tW+3YgZp12s0gsPTMVDKCEqEURbrLV5GLNv6xJ27zDvMU65dfvyriVEQHcgpvf8tJ3PB6egJijCohf4dJQTH6OFzJt9stF9SUhmdnNtM/gSYzp3ALfV1be+kCu/ltl9l5Vy4zK2pQQVWRjsebbwvxuaDetkHehAkq+FN/+MeltRiXduR16/YQJqWUTpfas2N25OFb7dCDX7HW4a3Wmhn3NswIxU/ocnzc26raJG2P2TA1Vj6Lls0zmEHu0S5ju08astxor+iBvQIf9VLStI8jeGJenSRAQnHGCyJHBU8IQ9gHGCjY55iyh5BXMZw/h9IkWRSLu+I6mUmrnmzJED9XKpZdeqHZua+0gXU3Wqa4wOurw+XpMsCV8bkh+DXavcgywu+Rf8nfr77SQI8l20iEoZ8IS7ZBxro9kR0vJEoBX0pnnViya7fafvhiZnra9+IB7tptrlHpZfjj6emaZmQkwqCw97pBMF6vPxTCBT9m8QLAK1rJwV3OL7WMx+JffMSzSsuEpY3adNt2bTlid35toz1y5z47cvCotWoa2XJClWB5BDxx2hrxAmypJzz4CXVIfcUN3xBG1aBMnpGberznKXgHT5l730Ek5RzCYXavaImmINTdzA/m4CFjcMAel7fcTH+hSHmB9oGRki1aOWAXXr3MLrn2HBtZWqZfULEksPW8FId2EPfaoJi1mwd5pM3+m+MPT9AnYKcTDfsbYzrBfOJzppTSmSHJS777fXCHTT3yRRtb/2WbPbbfZ+to08a3eKV1+cS/2iBSgLO9atHOim0OfbjJvRNz4O/AyVilJ36eZqSeNo3Juc8BVuCbeYp2hXJNPBwMeM6TR+HHDYkezMSPoT2tJP3ghh3gih0e5SnlJidK22YrRq5suaFzLH/+zVY575XWxZwr+Fc7eI42gzGpLHt6lSigGBkSsB5u8pM9zODjFGRANpdX1uQt+SL+54s2US5E/n+h834K+FI6K0Sz4iqMGgKqWrXZas1azYbPrgH2fJYN3kk6zNgMexnmmZomYXvDnMqOHjtjTkSWS9yRl/dZPJZr8Y/qxU3skQnjXQPQICL13+00/GDHto2H7K7bHrcd0qeP1a1W5YBHyZfP/ZQagXuI+BLfc86xfnrryc0+HD45eRkS8rRORfKa84/B3C3oQZNBbSaEI12Ercwydjm5nGsLxHdt8bIRu+DK5XbJDatsycoR6x8uqlMEPGqErhg0BT80IaL8CO15QEd7mR+hR/LlIbn589KmXgTCPaWXGqmNA7LUPtv1qk1tf8iO3P85m3nyYWs3a/5FimynqcGbZK9aettBTMa/1NHttK0lIHQc9bbfZGYrKH6lyx9Oc3sip+cJH3Ei+2gBYC5359OL8dyUOLs0mfdIKHGQBl97jgrkrvo5LsUE6DkpXzZr+HI3QJdl2nzZWgMLLHvO1VZZe6MVlqyzvoJ4Wc/BHr62EsvpOZGQyIKS+DnWAVr4ZNn8c0a5AJ/jHmUARL/yYgB4J1IK+FI6c6SmxN4Krk9hyZYvXszMst+EZTeEjhhWDEKTi0As0sma4TMxU28aMT52VFjSEFOKYWFMB3plTtSGz5jFS5CfKY8XHyEUUdQHwisBRU4dq83W7NDuKVt//26782sbbN+OMZudbPloF/IlDdWJVydLotiDxf2PIw966vpzH/wFtuaSODF4T7Jzm78JI+PJ2kTwROkZsy3J/awAq1lFoG7lBSN29SvX2MVXLrPRJWXLV/hSRtb7iXyW2duSYurZ2ipPtj0H6jwfKcx5X45FyFMXKahL6QVGAL5oVJttVSestneTjW/6th1Y/3VrHN1n/RxMUhuuadDXVPvPYWfWH7Hg/AgXOPzCIbiRnrtDuOEQjMAwDYsSh14Kcnwe8J2EPP7xdPz4EEtwmJPhbidNChELIoV/CBKc9ZPhAmiJuc7wWsuc+0rrLrvY8sOLrb9v2AaG+q2oAW0nU1I9sJeubeVsU0lwq0DB64V+IfI4Ois+8RvnUfWCwBc7pYAvpdMmvnPabDas3qj7AQz25nEIg5kjnwEX0cwi4wQhEcBab/PDfjKKYU+kE9OIzOkAT0zLUi2nanO5cPydgxenot40XhrE8wRh7KNzpKIeDSGPAGc5vT7ZsP07x+2ur623jXcesCOHj1l1tiHfnF+FQ+jwyjDP10tSU+4SUjs1eX2GgHN13EuecuLPjDB0fHo9NtKQ5ssxvONy0Rat6Le1Fw3b1Tefb6vPX2yFAYG0nNpEJ2sFhcnlW2H2osPIPG/FkgCewB4HNEjZQV4yaodeOu8/pZcqOR8lzTTAtqy1GzNW2/mw7X3gqzaz4z5rje9zP3GKZTQiInhLbd0Hwh5PvsiFuebunOVpQXNsIINz5Vy4E8h51kPMaZAbE34+bkuIB086BShJHzlFzm5TPI+qaC7jZZ6XNniIxNsdTtT3LbT8iosss/xa6yw839qlihXzORuSrO8f7Fe4slXE30VrWkd832G5N1e0POkmE/jwfy+oeynLgBTwpfSM5Ex3EiZg1m5mZtampVqt1tzBC2by/MsGGn09dSng2RPLvjAieZ+smfaWCTOMW9CIrSBwNzoyLHuY3etl5pSeSh11CDNTNTu4d8J2bz1qW9bvte2P7bexgzM2NVGz8P3MMGsa7+TzfYISoGzW7nQA0rgFoRxl8jMRoYnicxb615t2xaumA+AELdmxcJPNd61/pGTLVg7bBZessjUXrrDBpWVbunzIShUiM0MXrlXIF8J+HDoJgD+zdrEN8Qy91+mklNJLhRwMNWesMbbXZvdutvHtG2xs1+PWHNttebm3JZ+jHHUeEOLhEuaAqMRr8kNecxcdZv8yjRjJD0G0hY7gqYTFIdf0E/XjKTgoKeOkcSC4E/cA28gjzxK0ZAnXzXSYRWQ/LRklifIFDN+tIV2Cylos2w6tNFt8kZUWrrHigtXWHlxhzXy/L9eWlEq5JLA3NGQDg/PbdZi5y7GqQ9oJvRz7hRTwpfSsCPDlHaaYhFO109PTfilyQ2CBAxnx5CthorkXkD1XIr3YRCPzxnTR2Hfhl1dKUHDwYmCg3z9vdgayfhkRAphZAPYAUtd5a81mbc+uMdu2abdNHJi2/XuO2o6tR+zwvmmrz3JvF9AMwCcxLUHrIlz//n56hOrTEa81fjKN98Vnj9iLR/9S6i/Z4hWDtmrdEluxeqEtPmfAVq5bZAuXDvJJUc8h0wZsNiwnYF/UyJ7TiXRSLEuz3+bZliOllF4KBOfCU3FnRJ6v7Ezus8Ob7rejj99jrR13O582a9NCYXx2MZGtfuiDS9qzcyffIa57YRnYD93lZUjSnZPriWwOJ+1Pzmu4Ati8YCjcFJ9dhh6/w/KqQkl+h10lXDPDIbKmb73IZgYsU85bu1CxTt8yKyy+xDIrr7L2otXWKZYlA5oOFovi+YqelyFfqX/IRhcvs/4+9QOeY0qRUsCX0jMSTQQQ19IIcWpqyu/LY68edr54ESUE4eaEQUJnonnNA7wA9liGK2q0xn48ZvW4PiV+uxY6WTlSenoCo9MZAN4wqbZdBwh2W1lrNJpWFcCvTszY5LG6HTowa3t2HrUDu4/ZzBhf8kB4I/xD9PDak3d/qlchbyBmsZKzkdE+gbl+W7FK4G7psA0vGrC+4ZJV+koC8lxQzAxdGEjo7er9kmwsJ47uEIxJuNOZXU4ppRcjwbEZTqNCGbYqiCm6GpTXZ6xxZKeNb77XDq2/zZoHn7BMQ3Jc/iymMquX5Ss5Am8AL+RBNst3uJUCZtgr4a/jSfFh9qeR813fPOgmKXgXvmQCgV/lrXTzfKlHgzdkSAv3XMkKxT6BvCHLrrzeOquus/zwcg3mVU5Fb3b5Rm74SgWzlO1OW7KrY/39ZesbHLTBwWGr5MKlxynNUwr4UjolxaXZWr1hR4+N+fdsYdZWi3vz4mwQgiAAsd6mFM2nA7wicIvKgV4xOXhRLFpfX/i8WS/FOJHORDle+kQdIZRVRw6ceJdouNMh0I1I6COspT+fFN4eEC/pNJgRpIx4xH3kc4UijMoq/xTspfRypCj/2ILLqVRYAzZhcITEZi4PXqoe2mmTuzZY88iTVjskdeBJa8yMW6s2bSXu82s1JPsVQ+nwycGmxyOhANCCWOUnqDkW7CF8cPcZPmQKNkUM0gQftogoLxnZW2eVBZZfsNpyo2usXVkkfbnlll2oqEUF0DMpbJeyKX6Wuwb5nrhVlSQHLYoCfAWrFDR47K/YwPCQ8G4K+E6kFPCldBzRGth7x0lbX7at1hLmNv/EGXv0WNbtXeJFwERBA8UlXfyea/MiLQ5dhHTNSqWKDQ70W7kikJcPd6hBvfnGvKI9pWdPoe5CvR1ffbxLFI7qOuLr9DBYUKcAV/NJPiOFoPyyqETXQMSYAOn7AlTiy7wApYkhmcngWhnCYwYUSnuWeaeU0kuHEn71gVvkS4CbGCITANAcq7ubtHbLuq26dTj4cXCnq+nDuwX+JjXo59J2Zt9a0kk7yFvkBYfyWs2mtZsNhD5Jn5x8hi8pDycl1C/k8kUVp2ydgXMst2CtFUeXWrs8bC2Btix77ZReXs+RU9FbisasI1ivQHm7HUE9ZAF78vKSA+wV7/re7XJfvw2ODFuFe1VD7in1UAr4UnK+B8gB6AB4fMs2fr+W5sGePei5AikAYNwgS3ox3V4KaTOLxxUq4dRUSYzfD8hLvngR00gppZRSSulMEbIYUIZ8nZfxbQG++vSYtaqTlq1O+cX5LA+7/O50rTo7Y5OTUwJ+wK9TwwiX9QJ7/t3ofEWj9yHLVEYtWx60rOS6+ztgPHUaz0Sc3C+VCjbYP2Cjo6Nz23tSOp5SwPcyJl59q9kSyKtatV4XA1cd6EGANBTM/VyBHhSbV0ynt7lh9r0hAnL+xYtS+F4tM3v9/f2+Ty/dl5dSSimldLYpyuV5GdsLDCS5ExMU+o3JiQmbmJwUEGTrz8llM7E8Zpe+hPP2EMe92C/IqXzBzGTP7XdKvX1LoRj2dI8MDftl+unkwMkpBXwvM+JlMzXPnXkcvmAzfvyeLbN8can2ZADtudKJ6cS0OSDABciVSsX34gH0wmweIC/EIVxKKaWUUkpnj5DOQdIKfAHAXO5GmMe2iXk5jCiv1es2NjZhs9VZv4OVzzPGFOYppJrpAu4wkXZIsSvZj5HDIs+VYj8CuMsXcr7lZ3Rk1FeDUjo5pYDvZUC8YL9KTT9cpcLdeeHgxTzQi+AKhTnao/5cifi9oy3MpMfMXUUjMr9GpVRysNdLp5tvSimllFJKz5ViH5DAA5llcR336kzNxiYnbEb9SbPNzN2pZbVf8IxOUsRXmsztId+BlAIh7v9ciLIwWTA42G+DQ4PqUyoWL5dO6an0MgB8eryTjlggb4GJwiUBJiHQU+lk7cijxjT45SzjU4lJay9BzOp5IvZW1OtcqVETc87MATzAXnz1JzaBCLRwfzagi5O8gXmPj4PZL+sVuONuNMycsu3r7/NNtWyy5WLclFJKKaWUvptED8XBKPqMeUKSx14zurdaHZuYnPblXA5tdNSfSNgnvieS3DPyp0/oJin5T+yD9RsMp6Sn64eyubAdiD5lweioFU+4tSGl4+mlCfh4otB+k8aUPGLUIkDrJuBMPwTnTiIAEqZccgaQcFlPiMspQnI+KumxhYQ5kSqtozTnMAyjIfYuhJRCgRSuQ3zFFAgi3+AXoCLup6ITwRR0IiPEMCzNspkWkDcxMSkP7lILp2wjnSqNZ6LeJuMz8orvKTCNKIozeoy88mJIZhNZth0aGvLZPKbcv9M8U0oppZRS+u4T30gfGx+36emwnHu26cR+Ktq5m5NDfnxZY2RkxPr7+j1M2recml6SgI8H4sNMgCvHI24PukMRf2QpNYwA4/ALgG3OS5rjFuwxEacQfl6bB20cQMh6zr2R5iIGoAfYTBokMMmxJ+QJBONzJUAegK4pgDUtoDczPeP2dlslUiHxPxnBIM+2GfQyE3FiLFzjci0UPnGW930VfM8W8MdH6VNKKaWUUnpxEnezsiXoyNFjVk9m9+gHvpM+5NlS7Etiur154BO+sFPwbUHDg8Pex6T09PTSXdIF2yQfgO9qJAAay3TVOAFFAlbMTOUdEIKyaD6K4KeFmJ6ODQt35vJyc6AOCiCN5Up8gXfhqDo2v/A1MYcZL4EcrFBMIAtQCvkQnh0QpB+OKnznRFn9c2czMzY1M+3fTIRa0rlTzx+F2cweBkJ9p0wa40eKaaAAe+zLQy+XijY8PGLFQtG/axrDQiemkVJKKaWU0ouD6FPGx8dtcnLar2mJfcnZothfxL4m5kU/w0GNvr6KDQ8NWV8lfDc3paenlyTgS2CbOd4HdGU61vHGEBZnodZEzY5t3GeTmw9ZY8+0NY/WrTpRtcZUzdrHGjZ+dMyyDUG9TtYak1WzJpe9JuAFJdSX7y9YtpK3TtGsf3TIisMVyy0sWb/04qKSFZeWbei8hTZ0yXIrLRv1uLFsQLwcjdhPMKkhq3ixbM+WmLGr12s2NTWtUVfVy4Ub4I+lZGbUgKMd1cGp0n42TBKZLZoh7KicwHS+kPdl2lKx5MwXZvNO/TS9aaSUUkoppfTCJ+Q2h/6OHTvmy7otVo4SWf58UeyLwleX8n5QY3ho2PeCR7+UTk0v6UMbzKM1Oy2/hD9zpGHHvr3Dtn7uPjt4zwHrTAm+cW23tw8+AK/G4pBJlNHoIQNYYoYsnEDChw+7x1DMDVJ1KMANwIqa5PuD7VZbFcshhax/46/TFjgsFQX8huzc71tnK266woprFlm30LWC4n6njZQ8q9Wqj7Rq0rnHjkvQ4x16Xh4BvrbCUXYOTDArGV91zA/7s8m7N1x8XgAeij0UlUrJRoZH5o7DP226FOE7e9yUUkoppZS+y8TyLV9fOnL0qNUbTCrM9yXPJ5EnkwoDg/22aAGXLKfXsDxbesECPgrFbBiXMnb5sLKAFN/IhMIyagJA+JPRgQ0+ra61p+o2/ugh23PX4zb78EGrbTlm43vHFT9rBQEvXzv1CShioXkCbnea21iXUHSOhjkK4Y6rQV8WRk8cpVFG/jPCnt2GypfrWHlBn41csND6L19kC25cZ4uuW22FRRWBprALkHS6nayAqNJgmVjxm+2W1WabNt2s2lR1wjL1un93puGHT+Kllt859QI0dOy9zSL6AfQYWTGTB8P19/dZX6Xim2e/G4yfUkoppZTS80Fdm52ZtYOHDidg7+R9xJkm8qDf8fzcoeMX8g8MDPghQJZyn3PH9zKkF/YMHyUT+AovWm9VBrCPQyqKzf0/cu/UWja7f0Igb5/t/9JW23HrBivUBGKE/NlHxrHZNukA5LjtW0nNtZGkoXJiNrrO+UEnNORem5erl2iUSXXO+fVWb1uNV+CM5WVWmj2sQJxQqmXLWQG/1XbuO66ywasWW9+aEcv38U3BjM9SNpsdm5qdtep0zafSW22+XyilAnVU9qzq4XQusYRObAowsdcVupgOcEd9cuIWsMfMYUoppZRSSi9tYpvQ2NiYTU/P+EX99BWxvzjbg/3efqnI93Kl+vr7bXh42CcgUnr29IIGfH7mQW0pXm0SmxVzee1Gx45tOmiH79huR7+21WpPTNrMUfaxdS1XyHl4psd4PCbJ+KoDM2dtlm4FXhwcJQnSYB0recNltsude+gpDqcg5c5XnoORyg3GqDtU1bM4YgX4JfvrpDJS3abiqmylkYoNrhu1xa9fZ6Xrl1hmTZ/Vcw1rzwLyFE7AkR2FHD7JKu28kufTNiGX5069jMuoCjtLtqWyQF65YuVK2cqlsuqSGk0ppZRSSumlTvRfvpR75Igf1Gj7Ycik30z6trNF9EMQ+cT+aHho0O/cy6encr9jekEDPgoGbuODzW2hpG47Y62xph26b48d+MJjduiOrdY+VLVirmBtAf1OVkhKDYRZNJpJV42D2TTAHJf++qKvzN1sW26ASACOlP8H/Snk8Z6ZQjXGkDI7qMMkc/QClMk8B/BkiXv/KAtunUzbWp2OHxbJtNvWqHRt6NpVNnLzGiu9QuBvkGVVwb0mKesp9YwZhVeKXtbTpcBUbIgNnzkroVdKftdRbCqh3lJKKaWUUnppE/vFa3aUfXv1ul/xpW7K+wLU89EXkA/Aj21ErC6Njgy5ntJ3Tt9FwAdgYc5NAMPhWXAJAA/wgi4XgTOwU+NAzQ7cssl23rLBJjcftu5MAxQnfw4lcPVJAHbM7LHU2GVkICDkAwT85BYBnoM/hWNPYGywrpM3WnBKSJYeexLcw4aKmzOIegI6V+jfnUIAAB1m4Bkzez7T58HCXyfLJj+Vr5Oztofl6hb5cOgjrwZ/7qAN3XSu9b9pjeVWDpg1G55GXoUifsufizQd/nldAgp9yZdTHbjNPcA8MWrygx2qrGKevXn9Vunr81vL8UsppZRSSunlQb1Artlq29jYMb97j2Xdll/5FfrNMw34etM7EZYw4VAsFW1wcMBn+I7ra1N61vRdA3xkCtzLYtC7A/i52QkAI6CXkZowO/C1J2zbR++y8UcPWpZta/mMdXIKT8MD0TkmEWihDbBky912UlhpP+HLF0kDcYegRXOwSPMEAinlxPTsCdDlejK7B/CKuhv14yAscQ/h+Q1/HWYxcQIMuh4VoyrViMAg16BkV/bZ0NvPs5HXrbbSUJ4kROHiaJ5FJpWh7fcPcuULoJDniflGpkJnNg8wCUMxamJmD/1MMnJKKaWUUkovbKJ/QCH7UewVn5iYEtibdrDHLRDRP4Y/E/3Eien0pg9x+0OhkLeR4SHft3cm8ny50nd1SZecWarNd8OoQa9dLzMf8Ito+q59dt9v/ZPNbhjzAxqtQrhEuGSFAGaS2TvePzNpALY55UdxSVUe2JnRw0HmcHjDo87FDw7oSkvpEi+JMUeeltNTfXDjn8MTbvQZOiiG1S/ASwoX/8sK4MmBq19CKECZclFcZwKZ/esc7NmTvdsSQGb/hMAsoQvnD9nAu9bY6BvWWrZcsnxDiedz1hDirLRVjnbL6qoznplZw8hY8bQtZjbBMmrq7+vzKfOUUkoppZRe3sQK1Ey1ZpMTE373Xqvn2+uRTgRmz4VI42TxcUfF7UVcsDw6MuzgL/ZjKX3n9N0FfCifverMLR1yFUlj24Rt+6s7bfPH7me90QqAFwE848oS/zyXAIuAEid2vcEwNUgDcaCncN5YSC3ogEN3dz3EYR7MLYk9mIMe4x5PlPZEt15KIBszcgnNgb6kipnRZNaSkL6wq8Buln9QSh8dYOjAz9FhsvybsTzWNhdeEqxs+VrbWgNtK732HFvx/kusb92o1boahekBut2CFZSGasya+st1w715PBu6n7Tt67cyQDFxTymllFJK6eVN9EW1et0OHjzs+/aYIGCGL4KsCBlOtJ8uxfQggF6clBjo77dFixaF7VkpnRZ99wCfAxsBHmafAFLMZtW6tuvTj9r9/+OLljnQsE65rAK2rc948XlrCbBlrWVtIZ9MriCzYiZgz5P0mTwpbxjBPQNQTGb1/E9u8QQqBPQLBulzxsTQQ3Pheoj0nkoB8UW/WL2AP2b02lK+rOtuCou7zO7mAFF2AB/Pxr47/gF8vk4s1SzoNyO3hu/LKzTycs5Y69yMjXzPJXbOOy9X/civBejLKbhAZq5tlY5Aneqhr6/P7zDiQAZAL9LJnjmllFJKKaWXF9VqNTt46JD6mIy12y2/5D+Cr9if0YdiRp2JvmOun0zSo2+ij+I0bqUv3AwR/WK+lCGl74zOKuCLCYfmIBsOvY1D9k6mKQjXtfbOmq3/r1+27Z99xPpyg5bPFAXOGpYrZa0qwMKLBuJlOGCQLGmGj88GkOfpJoDPE2YvH2c5KnkrqsFk8mocNBCQFX7EJ+RcfP/3dNhLB8DzpOZCnpocstEIFZZyEcMBnLuFxol/S1Ctrb9MW8/dlKmmJ28GAEhElm31QgLwc5Cn9ACEUsA9VnPLTbm12O8nB/bpya/NsZe6yluoW/9rl9miH7rG8qtHLNdk+ZtpcbNif8UqYqB+gT2WbskSeuanS+n0KMziAuBDbfMmIW8lwXgSeur7wUW2RDs5hVjzrZugTxPhadMK5EHmwoX0eyOFZ3uGRCI9NfozUowS6dlHjTGPz3S+bnCPJe8Ngzn4fSe5zceJaUHfSfyno940oadJNxYDitH8BSYko8u8Oet38P5SeskSfRT9IPv0xscnfGZvemZWgE+9izqQ6B/1GAeK9udKnk7SJkmK/EqlsoBexYaGBq2U9FdpKz19OuuAj+/G5pWF70HT28wKqfiLE+hi1q0p+7Fv7rb1//7TNnZwxvJtgReBmGI550CQxuRIngaRzNbRd5JKmNGTGbckHOHdjr+AYndh3gZWL7RWpmU5lkw9Lf/3sJDr/g/YwyV2yvNheqnXrbf6TjSzN8/35/HsiR+6A77ZptWPTVt3FkuSo4L47F4Sxx2TuHN7+3xWUGFY5sZfysOSTEPPq3ptryza8n9+na1+28VWKhas2CnZwHB/8r1Byq90yI8nJg0e56mPmdJzJSqZCqWe/YVqdBx8TkIJIOwmg5ikbbHwD+Xgl573w27X3QeOWLVe1fss+ch3od7tiAC9+zJI8PzhHUY8vGBGRiEfBg1ZyiN9vhn3NIIQNRCz5/AMbY4rjzz88fs8GW7Mg0oPIFs0h+d3nsSsfHjOECyE9cw6Kh942MuhJ/f84eWkTvw3hPd0PE0iwCfUD88XyJ/dH0w6Rg8f3LwU+Pk7oZTwQ8darYYGQeWQwDORV5WYTXmSLKfp88ilnjIGM7/kmJA/lGwelHLrGfyZcVC5VMeZ7FM/TehFxzDHs1BPuk7y6VImTOyBVlpqCxkrJv6RVLctyTiXm21vB4GOTy2llyfR7qamZuzY+LjVa7W5vgs6WT94JgjxQg60f+7KzeeylsvnfSVqeGTEKsVSCJjSGaGzvKRL0m2BPaZjs95/+GXDajyIttZUzbZ/Yr099ju3WrYuAWpNK5SLDuwaXZmz6lxoaFIO4uTu+/RoJPQbPQCPPweCCPJsTqI8Z52COqPFRausHFFH1wp9yhzgo2xu8Eb31AYd8pnXT0FKJlZhEMlKWcKcZdgO39GVLoc5f4z0we0E8BmzfDwMHTuAzsPoGRTGZ/pkjjN+6P6coV8MbvTgikucNl/saOatVJPQH2zawp+43C7+yVfZ8MJRgnpcyXtScBBOZw2FztNrJ6XTJoAV75hfKXXi335gk/27X/sD1X3BZ3kz7ZZdsu5c+0///udt3YqhEM5/9Yb8vfgr9ffFW+G03OPb99onP/8tu/O+9TZebwbcJXyXbXVt0WjFbrzuEvvAO15vl6w9R01cHTvNRO0KfiAl3jX3U/q7Dk7S9Cc+o+PvOvgBaISyhAAqgYcDQGTt2OSMff2uR2zf0Skr5XN2xXnn2E3Kl4IoqsIqMPGkaKLo8DxgJdRL+IN5HWx4JFyStsezi3fCUg3pQIQnXGJXmZzfCCI9tF3ZXVFY5Z0YIS9NTCqmFc0ONKUrwP7DE/YHf/Fp+9I377WsOplMh3pSBYsRS/1FO2fpQrvx6svsHa97pV24ZrmPO2O55pJM8nFMmKgQhv/EMyGvB68TyDenuClSBLX4R8WPvx/Xk/TnKNjis7c7TXt445P2vz/6Wbt/w2Zbd+4K+w8//yG7/qqLPdcs4K+rd66wJ+ad0suPAHeAvcnJSV/CbbVj3xD47WwAPpqqpy0dnmd7vh/QqPTZ4MBAetfeWaDcr4kS81khn9mTSGGOo5NRx6DOKCe36u5J2/z/fcu2/9U9lqmrSylK0BdKAiJ5a+fC+rwDOsAcI2ghxHAFC3YaR6IkFD2cGgvurF+6oFQDzfDZ3KGiFaSY+crhRqty4EgcpF3vzGCSFnm4iubEX8Hnw8Uw7ojUFDGD0pGiiwwiHT/wHP4IV++fCN9SuLrqA9CWhMHPwygwOpzgdsz4E87dHRq4B35ytTyzMAA/PRPL5N3Zrs08cMhmNx2xxdeeZ9kRAWnVP11ITpnRhYera/gjcaWb0mmTf/EE8J60jaPjM/a5rz5oT+w7Zpm+kpVKao+Vfn+HS0f77NILVuslMzuTvHy9H+ASd0UCFnjn23bvt9/68Edtw5aDshdt+YIhe+ONV9jV56+2YqFse4/O2s6DE3bg0BFbtXyBLRHAZ8Dg7VopZgB77OEkfQc4tM3QhvxUfJv2LWfaU++fF2e+rR08Nm4f+Ycv2W13brGtT+63kYGC3XDVRQoU+COE1HO47rEwJs9FWQgX+JPnpBzBndaY5B8YRApyDpI1ukkRhxk2B0QAVcLE3PAjDVzkT73iK7seA0cVBR5SjdD2lSzh+Mh1tdGxhzc9aTv2H7G+oRFbsXiJXXz+Klu8eKEGnwU7PNm0x7butu1P7rVrrrjQhvtLKkIjyYs8Qgn83enXzcrfyyGL85vqgS/j4BnCJnUis7u4H/WIJgnCM8pGnVADLmoSv7Cnl/Aa2HoohSM/nsvDdO3osRnb8PhuOzLZsNFFAqwC5yuXLFA44pFLIidDtim9TAmwxz17ExMB7NEyoAj0nLedgc480exCX5/xq1c4oDEyPOxfdHLPlM4onXXAhyQJgl6NR1Ir187Z5GNHbOPvfd32fm6LOpsm+EtApWDqe5BBAcQxuZdVJwU4c4AGUJN7j8oC7gB6dK5zbtFfiRYylh8sOugjnKcr97lLmB3ISbkds0oqc9bzwzuYkbSxA/cLikmfxki5/a8jYS4lE4DPr30ReWdEmMSOmWj8drlmhpka+ht/CK8l6RLCArxRuis3L6/blV5kwLkCJASkhjICkjmQbl7AWWUZ33nUpu7ZaaOXLbHyshHG9VSxhDz5oesHQ09aKT1X0htXhap58Na8cncdOGqf/MfbbKJat/7BnK1ZutiOjk1aU1gkL/D1xpuvCTXv7xWNBkFKtAZAQsse33HAPv/1+6ypxiK8aG941SX2b3/m++2m6y+xc1cusTsffNDGNTrPtdp20doltmTxqG3avtd2CGQeG5sWyMxZuZz3pbyDY1O2Yesu23dkTIBgwgb7+iybz9iT+w7bI48/afev32IPbdxq23fuF1idtDxCuK9stUbDHli/zR7asM1mp2tWUNkXjPTb8hVLbLgP/srZbL1hT+49ZA9seMLufvhxT2/X/mNWVTvn+5flEtOSXWup8zioOti45Unbd2jKjk5M2WS1aY8o3/se2mRbVPYamE7Pv3P3Qbtv/Va759FNtmPPQWvpGYf6K+ocaO+qb1XzgSMT9uiW3QoXyr55m0DOxIzaOif8+nypyEE1FatKJt0Q262irE3NNuy+h7cov/2qk4K9/eYr7D/84gftLTddocFZy3bt2m8NPR/Pfe6yUVtzznKXPw0l++TBY/bQpt328MYn7L5Httj6J/bYEd6xeJH88znJMfJTYfcdGbcNm3Z63dyjZ0U/eHTSas2m9QtEFjlIpQ6YwdjkbN22PHlA9bnd7n30Cdv4xC7bq/ZU00CxVGbwULJOm/aWUTnatmX3PrvrgS16h0/YToU7qPe7bec+O3LsmDrRfrv5mktshQAfz42coX58MOB14D8pvcyIPXqAvcnJKd+/59uQ1E5pqwCxSLHfOdMqnsZlX/nQ4KCNDo9YQbIibY5nh87ukq5SpvF0JCSZWep0sja9/pBt/u+32747tvlMCMImrx+/J06dSyfP8W+FF2gBdAFGAFoBnKmRyOx2QFnSaBywRHcp7yplbFfMiksrVlrYp45YUIe+VMDRR7XyB+z4Eoni4EZ5mVnxCQlPErfEIlIsoJ2cAkOw76ANg0gxGg9V6V196E3Cj9wTM3pH3Y2eu11rWG1s1jp1Zl/IR+kRSmX0fXqyMxvgy7z0VfIkr5AGSuAW9xb+eKq8bOFqq5SyAz45ItJVZ4W976JRu/b/fb8tePVyRWrKVwDbkyJBxXVbSqdH1GVYKqNd1mp1+/K3HrI//MgXbKrRtYvXLbZ3vOYG+58f+ZwV8gU7f/VS++Wf/T67ZM0S5xNvyzQWabS1pMHa1r2H7b/90T/Ypif3+56+c5cvsB/6vjfYq665yLO856HHbbeA1fBAv1158RqBh5b90cf+0TZu32fLFozYj7z39faeN95g0wJVn/jS3fa3//BFyyvdS9edY//mX37QHnx4l330M1920NhlpNVpmYYLPgBbt3qF/fT3v12AsWD//rf+VM9B+2amnmBdu1TA5zd+5UPWFfj4zJfvt698/S4bm6pRCzR18XbOhAftmivW2A994N12ybmLrd7o2Fe+9aD9jz//hOVK/RqbZE3J2/RU1Vpkmi0KZJZskUb6E2NH7OjUlPi9pLrI2VAxY2997bX2L3/0Peqg2nb7PY/ZRz/5RTsk0JTJFvzLAKwQ5IXozlkyau9752vtrTddZf0CvfAp/O+zY/CcZArsrX/bf2TS/vfHvmBfv/Mh61c9vv0N19tPf+itGqC27B+/eLf9/RfvsoMCpqtWjNi//JF32Kuvu9xmphv2udvus7/9wq0CjBq4kqb4rZPTIFP1s3i0pHReYe958802ILB7292P2Mdv+abtE0Dk+qmaUD+nETlPBoBlBu4XP/Q2Aekh27rnsP3dLd+wb9/zqNVaAmds12BmU+UvayB841UX2M/+6PtsmWRbW8Dymw9ttt/9s4/bbFX1pDaU68yo4yxaq5O3eqtpq5YtsF/+599j1152vrdURAitNcz1QwjRlF5O1Av2anXxrHjH+zL5uSwS0adF83OlXogxlxbpiknYV84yLku4g4PIAgaFKZ0tOrszfMm7DR1Zxya2COz98Z128GtbHdQwMmXWzaf48urimOiSQPMj4AmAi8usYbYNXXZm2KI/wA/7nB7C6N+6ZTWowbLlK6wHkzb+eZ8x8yzdrnDIOpWDsjBq92/yKgDuKC8/ZtwUXmzhe7FaQmI+o6fojtnI1BWZya543r5jI0dXHtgAaU11zDCYj6SSIL4Wl8RxxkPJO6BT4upPhfL9WMzStbMS7niTtsI5EVbKwQPPIfBxrGbjW/bbgouXWnn5kLwVyR8uivq5yCk9Z/K3lfxn7MixSfvUP91uO49MsNPArrlwpb3rTdfbrXett1a9Lh7oCtRU7IqL1uqNIVgVz9uKv3C3o3NKTQ3NHtuyxxqtWRuvTtm9Dz1hDz36pIOeVwr4veb6S+zS81fawpEBNb+ubd15wHbsn7BmrWWDGjHfdMOlNjY2Yf94612279CY0uwTwLjMLrtwhf35xz5vO/cdtFKlYq+4fLW9/803qrwF27HnqB06NC7gOmOvu+laW754me3YvVfgpmo5Cembr77Ifv6D32tLl4zYI5u22h/99ZcEOFp28fmr7Ue/90329tdda1PTNYHRw3bw8Jjl8mWlf57afNc2bdtrt+sZGOwMVEr23rfdZB9495v1vB3bJmBbrzU1JOnYu990o73zra+x2ZkpO3SYsjStqrp7xVUX2ky1YX/x8S/bpl0HxBoFAeGF9v3vv9lWSd+xY78dVL3PzkzbZRecq3pRm0/4xys24TmvYnF0rVq3+zZssW1Kq1Dgu9Ed27n3gH3htnvtWw9stnGBu5Ghit107SX2ttdfZ5ViTvVzyH7njz9phydqNqD6eNurr7Wf/bHvscFKUSD9qMfhe9iXrVspgF+0z9x6n63ftM+qzY4tW9Rv//z732zXqj4eePRxdbp1Gz981PoGinb5Bevstrsesb/5x9stmy/ZDZefbz8j8HndlRfZ/kMTdvDYlI1NTKuTrNjlF662I+Mz9ncCpZvVPlgVuWTdEvvFn/xeGx3qtx07VZeNlo0IxN50zcW2fMkCf+Lw3GEgLmHntpRePkS/U1Wbn56e8WtYWuqLaAnwRi/A6zU/V4ppRB0ACNDLiR8Be0NDgL2BObB3UoCY0hmh0NefNQKJtB2M1PZO25N/85Ad+cJ2K/AZXGRMBGp6qT47p5F5ADeJ3UEg7tjlgRnshqyW/5yfK6UltwgMWWJCqPMZthA2uPWGIX3K4MBMYbMCg3wpo5QtWoGLi/XHDIUDTcIruGModVJgQsLyHeCcUGM+o5G69PjHpnTsLLXij46bg0rpAFvAJemCu9gjznN5XpSZYT8XTcveVriOVJfyKW5BEQrKn4uYfRaS56T8/pyqP57L7UHJ1WcDZzcftc2/+w0bf2JMz6y0O3LkahdeVUpnhtQmwjxw2/YcmbQtOw/5yciRvpxdc8VaGx6s2DXq5JuNutUaTXts2y6rqkPmPeot+bsgLiCEBofw6y/n7T1vvc5+/Zd/wF4rYGfNnEBP3jbu3Gd/8Q9fsF/9zT+3j3z6Njs8NU0JbLBcsGsuXmsLB8o2KcDH/sFD49MCIHXbvHm3zwIvHl1gN77iUiuqHS5dulBZ9ZupPI3qtC1bsdB+6PvfYv/6p95nP/vP3mU3veJaASaBi0tX2Ui/AGVLg6hu3lavGLELL1rsy75VAb3JyRlfajxHgOv6q86zV159gV122Wpf1qxNd2zH9j16Nhioae1Mw9gGwSz/0gWD9pZXX22vuGSlXX/pal8iLqgtX7B6ib3hxovtdddfZK9/5RUChoKAbcXRIKfZ6Pgy9ZKlC4SFs1bXQKnamrSygNX73vJa+yWV/ef+2Xvse95wsy1UZ3L42Jh9496H7Kt3P2JfE5j68rcfti9+60F7cMMm1RgzsvpV0eCLunjisa1P2ue+fI99+5Enbf9U3ZfTK+LF1UuW2EAZJms7iPyx7327/cqPv9t++UffaT/5A++0JQv7rd2csU6L71yrJbjqCuxKrpQ5NSs5oXw6taoPut5w8w32yz/zQfu/fuK99hM/9B67+MKLbUog9eDBI3odLavoXV560Rq7+bpL7VVXXmjnqW77lECn3bD9Bw/yulX3s7Z713aJspz1F7N23SWr7HXXXWQ3X3OBrT1nsTKjziVPeoh2ltLLkwLYq9r4+LhNTk2pnbHiE4DW2VJQNNMnMbPd19/v1670S6bkmIhJwjkeSFRKZ5bO+h4+urH6VMN2fmqD7f4/j1h7tmHdgl6s0Lx3cgASwJRkaDAnbol7NDsIQs5iT+7UC0APSR3CAJBc178DxrKE7HDFsgjoxC2AS8LRsIIbM3MISz5bVpuoWuto3dozDWtrhN6aaVpzpm4Nqfp0TR3XrFVnqrLX1DmqI6g2pOSPmq1by801a8rsOmFmE93NUorLkm63xclJiqYyUVc8i/4BoIK+qh/KqGfXn0pnOZZx1bkFsKkH4KFEzqxu8uiKz2yRmCtxIbagq9W6yvtQ3br1to2+YpXlKiEN/jxiSqdPzKwKHEzpHd92z0Z7aOMuawhILRruswsvWGPVWt32HpyyHTv3gg2tWKnYucsX+d4qRdNroI0G3cGjN1TaZ95WLF5or7/parv+2kv0xuoS2JN2eGzSpuoN2/TEk7Z3z2E7Z8UyW7p41JdJH920xQ7Jv5DPCYgM24Ejx+zb9232933+6oX2w9/3RoGXsvULEG3Z+aSHPTxWswcfecKOjk3Y1ZeusbfefIVduGaZBi0dG1P7v+OeTTYmIFsSb605d7m98qqL1M46tn3PXrv9rvViy5zt2HvAPv/Vu+wTt3zLHnpsi83UBGH1LMNDFXvXG65zwb71yQN258NbaMgCToP2ppuvF7At2Y7dh+3+DU9YrdOy5csW2/VXXKR4A7Zn/1G756HNVmt2bdHCIXvtdRfbCgHVpcsW2M49u+zAwTGbmcnYBtX39l177TyV+c03X2WXXrBSdZGz+9bvtA9/5It2y7cesjseeEz1sNW+KfB39MgRe9vrX2Ez4s17Ht1iO/Yc8L2Gl5230t7xuhvs2otWCRTzAfkxm5AMeHL3QSsWSnbBuhU2IGB68cXn6pkztnHLbvu7f/q2/eWnvmIbN+3366YKknOLFo/YVVecb6tV1gXDA7b30D7bc+CwTdez9sjGJ+2h9Ztt2dJFArQX2SuuPN+WLRq0mdlZe+SJXfbYll2+bL5e+sc/f5t9+kt32OY9R1U3NJCurT53md187aU2OTFl37p3gx2cmvZrmC5XO2NQcfDwpOpym+09dtRGhtjDNz/DFymsIwQ5ktJLn1jGnZqetrHxMV/GZQB1tqkXvPkWBqmCFLN6AD7sKcB7fugsc3rG2vWOHf7WNtv1Nw9YW51Jp6x+rAi6SxoCqCaCPX/pKhLAx91lF9BTX+ezYBHk4eczdwnQC7N1+CkMabmdMHnFDV+YQEDGRqUo9KHuDtgjfJjB02gcENZUFnypQgCQwxUwRbMl4NduOsMYTKJOi7499O8yM4rWyIlJM2ZQ0P2uPCZqJKB9BZULk7lwWWkwyqIOAKsdlbVTCM/rz6xyMRMIyCvqt4jezVu5LWYR6PMDLGxSYsaSWULZAawB7AIOwjNFYMwhkEa+IciXs3q9aXtv3Wy7P/GwUlVcyoBK6YwQzUEvxyYnZ+3BhzfabLNhhXLeZ9j+5GO32G/9wd/a7Xfcr6amt6omcHRsSuBnj8cKnwiUEjjyfZwCWexJu+eRbfYbH/5r+7X/8VH7/T/7hJnS/Lc//X32v/7LL9jP/dC7fJ+Zxh328KZd9vU7H7RJgc2Fo0N2yflrfDl3drpq9zy4yTYBIJQ+n9S79tp1xg1X2U7Tbrhyrf3GL/+Iff+7braBQtP39Nx65yb77f/1Gfv7z3zL6iTuez5pV5yi5/rwphXz4Y4snrntM1lqh/JnFnP1OYvsQgGSy1evtOsuWmlXnr/QD5T49gUxc5sk/fvOYV8dqcCbvudXbsyewzOQ2EMtVW5q60140esm1PSFq0btN3/5J+xf/bP32MK+nNVas3b/pq32hx/9nP3F333RDhybtJx4ZWSgbJcKxF193mq7YtUKu/K8xXb5+ctt7Sr2tMICgRE4BFGQwLng3JX2gXfcZD/2fW+wn/uRd9p5K5exXdbGqk3bumfcOgozOTNrf/n3X7Rf/q2/tI/+4122acduAe5Re9fbXm2LRwetK17nOfxUrMp/4bol9h//5Yfsl376BwTeByRrZm3bjn32v//2C/Zf/uDj9tjWPV4O5Ee7m1MdZ60gWblQQHHdysV2vkAsZb72gmV21QVLbdXSUS91W+2tq/bEvkzkQFPtAWI2lT+9Nben9PKmAPambHKK07hhzx48F2feYv94plWkuOLEFzRGRxcI8A0GeZDS80anXduJLHPBwt624JhoAkHTO8ft0Gc2WXXTMctwrY6EEqfD2GfEu/blVcAKDQP0kQAeV7hJYFJMGkaY0QvgLMzSRTelgZKdTsEBn/LxE7b0Fp4twC9xU9rsa+uSltz8O75JPIBkqyKAVOpYSyP0er5j9WzLWuqd2zkBOoGnGBedOwXdnKShnskVZWKZ1vMiDM+ijidbKPjFklmZvZyEVxgU14L5d3/l7hdQqsy+QCyw5zN7SsMZRM/m+wX9WaIe8nQQ691G+CNpsqYe8tmilfRu6kcn7cA/bbGjd+4ic6nkhYmOM3FaJPa6KT1rqkuQbt0zZvsPT4s/Qpu7YM0Ke83N19mN10tdd7ktX7LEAcTk7Kzt2n/EZqt1f19e/3ph4TJhtQn9MvP29bs32Rfu3mZ3PMKpzilC2dLRii+FvuZVN/jHzQFCk9MzNisgMtjfb1dceqH19ZX9lCyzRRs27xGYatuSxcP2qusv8zQma2379gNbbdv2w3bjNVfY//Ovf9Le++ZrbcFA1w5PTtpHbrnD/uQfvuqXE+e9IQmQcQhLfJltxrahUmdLarsamRWydv1V59uv/5sftT/4tX9hP/vD32M3v+Iqe+UN19mlF63WEwFGMpYrsNWhYwWNADlUlIWvMny3k+ZcVrNTWjy9woT9pqaYao9s8wHsiTdmazW769Gtdv9jAK2F9p9+5Ufspz/0dls20m/Hpqftn77xsP35X99i+w4dtmuvONf+yy//kP3Rr/+0/a/f/Hn7/f/8L+yPfvNf2S/+5Ad4AAealIsC+MEO+IZnlfvhozN+4AVhl800Neia9iuND+6ftE9/9k6bUh0OlDP2ntdcY3/xG//aXnvNGhWbw2fiYQkBvmnNlwvuXf+k1FZbLjD4n3/px+0Xf+K9tmwxI+CMPbTpoP2n3/9bu/P+TVbkLlIGj+L9Srlk73/TK+wPf+0X7H/+h5+1H33PG+3mG65SG7rKLlKbCnUviar3Yw2kcEYgEZ6Ws+SVnxD2g1w8Dc8IEYrnAxJiSumlThz4m5yatqNHxxzsuaxRc2hrAHUiMDuzRAuDb7hjr2D9/X02PDRoAwMVsVra9p5vCpLhORLio43wTd5bFCeRuo2OHbl/l23+8iOW5RgeYZmRkhBCsANcAEy4A1RoFWE5Ug1QZvQApLwXSMIQlqgxDOlEuyeq/+CHNd7d7DN4SRxmA00dTgaFXQH4nJpfnyLVVOfTkhBtZuhiOJ5BZ6S4EsBhBlLZMBsjnY4qSweIkjmUQ0rldXBJGLKmI1EaDvycCBufNYBXB3jqbJhhyKtLyat3831/nm/OZwJ5Bge3iufLuiRHGpQLwknPSrq+v0/uMvkePp7F7+mTy8S2w7bnixtt6uAkJQlx51+liLgqPGmk9OxIEpTZnOps1TZt32bN5ow6/Ko6+D77+R96p/3Hn/uA/b+/8L32b37qnfbGV15kteqkkEbL9u89bNt2hFk+ahs+4h1hK2pgsHjRiPUJqQ8UOjY2Nm7fvOcRh01qyDY+MWk7du5USA4i5ax/oOx7xXhta5YvsmVLRp3Hxqdn7dCxCQdtK5aO2HnLlnou+w4dtT/9yD/af/2Dj9ifffzz1my37YPve4ddfdmFAgsZ39S9/rEd1nBw1/UZNE7Sc+p9bHbCS5FtCdSoRPn2jIBF05qNtoPMo5NT9rmv32V/8okv2F9/7uu2cTMDjJwGK2qJ8Hm3Idw2K95oWot7akR0QpluS6qqsgo0MQOo5yoxYGu3LKf0ix0+JthSXUzZR/72y/b//u6f23/7w4/ZE09st/e842Z7+1tfZeVC0Rq1rm1/8oAdm5xVygyaxH/MxFN7oZLnyFdJAU4CnW29My5qb2fyAnvT9o1v3itwd0RlyFlRZclVBEiVBvOcM8264tZs0WjJrrzsPCWpAWKjZbVmQ3UkG3f1Kf2xiVn7yCdusd/4Hx+x//7HH7cNGzfb21//SvuB97/LZ/uLkkU1gdQNT+yyoYE+O2eZ3lt7Vrk0bHxmzMaqs3ZAwP/vv/BN+6O/+4r95adutTvuXq9y6L3n1JFW+q0g+TAukL5l205/ppnZlh2bmFKIcFVQ4HOkmWui5IyuO6T0UiUGLezZ40QuMoVZbP8+u2QBciLunTsdirOEJyr6JbZUONjrqzjYA/SRd0rPP53WHj5eWdhmLrMkpoMnzOoMmO0b23TEnvjd26y5v2qZksADgAjwweyAgzjFT8BOBDIR/AQgxgwcWkgb5TN4gBiwCOGTmTmf+ZI/m6MD2EIwqyMa4Tu6apAAIoVhudNnxJLGHuMBRFnCrYopKL1YQnGCeGSpLeTv0UL+SfzkJ7HLTFroBHZvzIlT8qdeLMwSOjoLYXMqJBAv3xHoY2lMYM5P4TJDBOAjXkhwXg9ZJGkHBnY7whwjrwY/HlEGzmGxzJtr561TVUd1bNaGzl9qgxcsJJoCJhFEJOGr0bIn2aT0TOQvImN7Dx+zT97ybdt3YNoPFKxZsdx+8L2vFnijJjtWLhV9j9qXv3q/2mO/tdTuzlm+2C45f2UiJMP74gWyF7OvVLCJiRnbwJJsrmjb9h6xz956r33lW4/YP37xW3ZwbFqAoWAXrhy1d7/xlXbeuWGZkoYwMVm1zdv2CYAIfAg8LRrlypFX2CXrmB3qqNkX7fD4jN336FabbXUFynbYl26/2zYoTl1AbrBSsldff5ndeM0FVq017Z71T9i+w+MCgEXbsuOw3fPQBnv1tZdZebDP757bqniHjszawwKJ37h7oz38+JO+P27BUMXe8trr7YI151i7nbWtu4/5vrNmtmgLhofsja+5Qc+pZ9tz2O5dv82qja4tX7zYvwzBdQ1PCLjd/chWa9Sz3mnc/KrLbemiUTs2w/15j1snW7Yndhyw2+/ZZF/79nprqOwVdTRXXrzObr7+EoEoZtLgY0AOr4m2Lu4WeGRGjxO/9z20xbZtPySgV7ZHt+60j/39LfZ3n/+Wbds/aY0up/ebdskFy+3H3v8mPU+/6rZudz242aZqLZuYatqjj++wBzZtt1tvf8SOTiBFMjbQVxB4XmfnrFhkYzN127TriPSGPbFzr92pcn/xG/dZI1O0dqtpi0Yq9o43v0LtZYnX9Q7VxR4Bze07D9v963fY7Xc/Zpu3H1Tn3bAVowP2g+9+o4DhAo1dcwL0Vfv2Q5ssUxlW3nW77VsP2F0Pb7HtGkzAwIP9BXvVtRfbOUsXBZ7m+R1MI7eokZTLX4rE8v7E5ITkx4R4RwOrlnoB8QE0119Ij27fKcU0IoX2NJ8uq2fFYt4PZgyLz/l6xolxUnr+6LQPbdBMWMz1a0EAMS5EJEBms3bolids+0fu1Uvut7Y6O5+ZksD1qVzJlzCBpAaCndkrgJSDPqVKOFZ1pDvYcneCBJ0hq8dL0mN2LqQrfwUAUAH4cqMS9ErP9+rJLYZBOdhT/n7NikbZHE2vC/Ah/vyuPYCe5xuUz84lcd0tll3/0Z1qIBhKnu7lDdwN/CuMPx/uAcwxM1Ng9kBALKuOBUBMxTK3B/nsIgLaOynqGMckLTotOQSggAdxpM/546auTe+F5yoCJGXA3K4ptgTC4GVLrajOho6AGJ6V/ryYlDulZ01cgLtn737bsfOAlYtZW6kO+UYBjmsuYzlT78ZnZb2WfXaulO8K8BQECIZt9Zqlspf8HejHw7GsXimX7crLL7IVy5bY5LFDDhjhs46EN3msFZh4w41X2k/84NvtkvNWKY63YKUlPlAb4zLj6XpLbaBl561abP/8g++2ii/7CXwWi3bBeefYggUDNnb4iLXrcm2aDffLffWoff+7brIPvvs1Eto56ysXbOniRXbs4EHrF1Ac1Uh9yZIhe9X1F9ryJYuUzrlWKZVscnLcZmpVm63XbbCc9U+w/eQPvtveeOOlak9h/+rBfQft8P59tmxkyNauVB1dfZkAX86OHD1mBw4csIVK+8LVS+zSi1f6rOWx8THbd/CADZX0vKsBguts0fCA8lxr69aea0cP7fdGXZuZsZGBPlu1fMDe+vor7YPf+0ZbsWhYz6rhi/iMemeSz98A/OgslrHp2aYdPHDQ2s2mwNyALV4wLEC5wBYvHJZ50C5cu9g+8M5X249/8J12jvyo36HBIVt97mrbs2env5N8riBezthrXnW1XX/FhTZ+bLetVP1cefFaW7VsqdJYqXoa1Xs/KlnTteZM20qq/4UjBbvqgsX2Ux96t910dfhUHfkC3Fv1ht5Hw6oCdLPVqvIs2g2Xn2c/9gNvVx2sVcn5DnBOA4ZFAuENq01Puigt6X2tPmeJnX/uYivnGrZ6xUK/1mXxgpHk+aX84ZEdyGwJ45ReMgSPcZHyxNSkTU9N+6XhXFreC+wi8Ir6cyXS9IkbpRP6IforwB4Xvpc1QBvy/XpcFJ7Sd5fOwMXLAg3qSBykCKEBQHCbfOSI3fVTf2P1/VXLSvh01CCYxWJrTi4BUmol6gCkq2MKdhqfoiczdnFpEtQxD7yIph/5uTsyy3WFRfcAIU5+KGelVYMqkRo6M4EkTenkB4gCAnFSlkVbOuqORtXNiaqxsV0lCWXRTwBSUgmao9PATs25l1MCrWjwBMXTFUwQwrtd0la/oSwd1YkAQF59EctimZY6JKQxnbkYlqpk8z5mDoUA1PBnSh7dD5UQHrPCBDcC6R9d6bq78vVwDQUVwPPdlt2CX8NROadsF//7N9nKt19mmQLztXwaijSpWJVdGmVN6dmS6s6pt9bkpvbVVfsPsyktebML7HgKAycZPIxPS+tf709/DAwCdSXEZ/xrC5g57cbniIp6dzQY3p9arIBL1w6OT9ndjz5hn/jM7f41h7IGQO9904328z/0jtBmFIXssiaEZwVTcxIYqfqyLrOKA/1sKQiB2LoRWgS/Gs/VhAzlkVW+ZZ6FEyhOWas1qjbNTHknY0UBocGBfj2N6qOjMiscKYWvafcQBaHN+ixoL3H7v6KxN4M05og7LDUk8uDBfXJ6VvVSTZaP+n3mi7rjWeFlzKFzc0vQQ4W7NaTyDMTdm6oT6jhIAs/B30mr2fHZyFKBZ6M+5p/FQRU8pddI+KnZusBpTZ1ixir9ZZ/dDESnrPTZP6uHo65mGzWbVVjeT19fSSC64mXl2+Nejy6XQuxqtWlTAr0DKgfv8HhSWZUGy9dZTpUpLrIux4XOJ76PlF50FMFWR/xbrdX8NO70zLQ1NYjxNh5ZtIcIH+M9V4oQgjRQYVIn67N5w8PD4sXyaaWf0pmj0wZ8DvB8z0240Bh7u9a2fX+90e7/N5+23ELW6yXn+HSaBCUHEzIS+kz1AuiYefNZN+zSjwNwc25SDgjVmHAjkKcT/FyuengaVWhwfrp3tGCl5f1qkCpj0hiJSpfIJtaWOiAHRHLnY9FtdWKtGToykiEtEWlDsrpc9dpK/GLVockcqhIGCtEcgMnC7GcIKvGN4JdvVvWVZ+m2LTN9t4M3klHACNJwQ8rL7KAPAOfu8ncwhzvx6EyIF/1ww19m3OXmd+4prw6driJ32hLwAny5vqwtfdfFdskvvV7gb8jTYD8iz8Tz0qWpNil8Ss+CVPPeRnxWVi/BZ4rDG6dKaR1JKG8hsvPy1TEHT2m0D4hfBiVQgEjEgkIawd9T0w9sQNvwDlyhDx4dtz/5m8/Z1+55TGlUrCggcdF5y+yXfuaDvvTLy/W4ihdLBpHHfOqJm56D5UnK4KVWAGcPAqqt8Oc+srvZRyYEkFtIIoSFZO8xOvkzypFnwEwaNEHPX8+DWygL+RBbJVYh2ipEgES44RNT9GgiEpGbm0XuSGo8RUiVwdjxnRFhULiFMK58k19ijWl4us6IshZCLP3w6F4FSRDeYtD1p3S8TSgA9emDTunM7PtpXj148AlPE5/JxwCef2KImRxn5rlCnl6HXk4o1BDlpsb81wWEwnt+hA1xU3pxE6f6p6ambHJyUgOQprqVZPJADSDwLW0+tAboTAMxPpGGYjZvcGDQ+jSYObM5pHQ6dAYAn0SSAF/HDxiEpCa2HrE7fu7vrbVhIpzM1UjbDzA4UJPQY5+dgzUJNnQHcbgjgAgW3BHWYX8euuwOAJM4+MewTH4QNknLl3iFZzILi1Za1Ce5JoApgerALllSYhQUduoRVfEEdFqzVZ/6jjXiI5WCys6JWs9TusKSl5MCUn1xFs0BlxTXuPjN5WI+KIdAljedGEs+XFqbbStd0G9LfsQjvsJTNjcLtHnnMQcEQ5llCOBQysEeRz0978DYuDswJIzHkZvCxTy6zcQsAEi5W42W9Z+30K757XfZyCvP9XE+4Vz8pyP/FyHp/YomZ6p21/0bbD0HJdRuuVaEQwXrVi2WAKYt0Iw5MS9dyt/3U4i0kraeEG0jdhK95pRSSum7R/QFtXrdJiYmw5cz1Jc0mxwYCv2iTxicJq9GfkfvJdxYvvX79QT2+vr6/I69os90p/RCojMA+Pjp+JIPl4hAh2/fYbe+/0+tb3BYeEHgAaDkgAlAJz0CPsCfAzbcBa4AdRHEyZ+9bn5II7E7WPR4squRgR8Bie6HewxHwy4IWAnwFRaVVbYAupjVawJOAUI8NuHIWkwBQ9QE+ABA+SKXQ2qkwr4cNWJPW0FBYG3FY0TszBNrDj2pRsAZI/VOK4C+DhcsA9QEwAoCneUu11BohA0oE1hzgKjw/hoAcQ7QlIgDNCWYADYUM0ZM1PksnuwO/NxPdsy4SwfFunuSloeVCoAwxCdxytVpdqy0oGxrf+JaW/0Tr7RCf1EPEMb7ARgkz57SC55oL6FZModD4wlv0RtE0lj96xbSsywv0+5l9qaNJ4SnWzBEFdNJKaWUXigUAZjfrzc1bdPqv+oCeyzh9nbrEaSdZlcf+rwTiMkVVt3oJ9lrPDAwIL3iK3gpvfDozLwVAQRhfDc2Jqp26I7tNtDtC8CMjoJ2QmNBTwCZN56eBoRRzTexhW4mNjDXPPycRpYhLcgdo4eUgCKzfszOsWrB3WON5OJk//4t3ZzC01B9j5IDxawVyiXrGx6wvpFhKw72W65c8D2HXNkCoPVVHQWnLbOvL1yrQlqc9FMny/4kgdkOwLSYtVKfGGB0yIYWjtigVHmg3xPw619EfkGyyoGdu838MAfVOFdHiZlnJQwacYO3k2J5XbmDhyU9xfUyyt3TCv5en+4ucxIHgNwcr9vhB3ZbZ6qu4PgpRQmHkB8BU3oxUNhryqvLaizA7B1tg7cYeCvsJeVgQUHNKXQCmRbbMUI8b0hz7xsDDY8GmTaClFJ6oRFy3A9mTEwI8E1adXZ27hRur2KgH8M/FxUJc0wTMxM5rIKxZ3ZwaMBGR0f8ypUU7L1w6bTfDOCADca5pM+oHZ6yPbc9bo1KuPdqDmDQcJLGE3/9z0FPAD7u6uCLeCFOULgrA4LIPwCbEC6GD3EUZm7WUCWTGxvQm2KCVkdAz6ffPOsQvoeYSSxohFLsr4Q+jkuW6UBJm9OOAD/SV9rcI+gXOQtVovtsiRQRfU+RF0/xAJ0CfoWKgOTQoPWNDlp+qGQmt678UJTXn4nnpNzSsbo7D04dzfkpTnSGYt2SITpubsSUxHE31YU7EYbEEzNuYk5VjzX2SlhMhzvDWMn1csjMfWMpvVjI37a3P29W+gtvEZ33HWZuA5IHAmqQklcj9IaQ8BcmCXQOMTVabavDOzSQhPDrpRPtKaWU0tkn+I679fyTf1y5IuDHTF84oEGXoj4m4c1e83Mh72OkYhreNyjNQiFctzI6PGIjg8NWKnLDwHy4lF54dNpLuiwQZWMS6lCO3bfXvvn+/6OOhM/9qIMp0ODUkwDqAGPeE6HLrkZDwwnuip+Y6ZW8c8IdM8u6MZ6HkRK+CkAHPwXCT1ZOvXXz6rAqbcsPlq1TZqaDJa6QbgiX5Jt0dAEMoZL0ZeQHd57Mw7m//hNHxfKGHdJQsupEw3IZeyXM8ioXy8JFDqvIPyyrytDqWn22YY3xqmVnO1ZoCXBpBOYLbb4kq0As7RI2LtdiYUl2bjk32MNhDIXxZVzCSrGnz90IR77SKVdc/nVddg8X4neaXetfMWgX/7s32sp3nqe6LXhRHRxQrlAj3zH11k9KZ5+Oe1Pw5HF1f+J7xM6vc4bTwWPT9vV719tDj2622VrY4ZpT+ygWi3bFBevsfW+/yYYHGdjwXTQuYS746dQu1wkJOA4WW1apFMU3hEl4jobkI4iQX2hVMvvUuxQDH7kohJfDdxV6u0EgQBlrC3BOTNYEQtniUbC+/oxVSuErNE8hz0ZtXPlhBPCGrPU8/qCSF2gUQR7M/nN7gDvJjRl7/kI4noHIHHQIcgF1Im948m6CgltKkXgPvF1qJdbgifUT6jC6RnN4H7F2n0qx7fY29RA3ieOW3rx60+p1f/EQz4pcnZ2tiifYr1d1oIc6E8/UCwd6ZTfuETiyXy/s1avY0OCglcsCeqmcf1HQaQM+ZyKXpBKDeumHvrHTbn/vX1ppSIJfHYWDOUnHANRkduAWzD4Lxv4+D6N0EjPSdC68zAEU0jlI9zgKw8SE3JmZc6ZmLx+3ECgdvpLRKretwI3eZa6EURCKqvAAPl+2JI4rCSQ5OxBMGMbzUMa4E44KOq6SVGUekvhUH56kKQP77PIwBHdyCe3i5gALAEa4jrqRpso31bT2RM0y1bYfsPNlODEt++oCOFRMgJ0i+WENB2pyTgAbYG9ufx9FwOxKeUR3+k7yngN8+HEwRObksAfunWbLigsrdt7PvsrO/9GrVGcCygrKpRYeaa7zTemlSIiALdv32J9/4ot2x8OPW6nU71Aqm6OtaEBCoHbDLl690v7tL/6InXdOuKh76+4D9uv/7a9s676DtmL5EvvJ97/e3vmmVwXwpjThHfiE9kmThsfhHOykHzrzwHMKlbQ1THw5V/lL4btl51779d/7P7Z17zFbtnix/eT3vdq+5803Owjzg0mdlt+BR+iQH/mQv1ycickHdwCc4hDSs/XQiT5P7uJREj8PJnOI5M7uLYIfuex9Lpmop/S0FOsvbifw6kWuz3ngRmvpqcxT1KuH63k3eivSSPB4uTWHHU+RzgudqKNmo2lT0zNWrc76zRJ8sq+lAZHzWqyD06AIB05MK9Yxp2/Zrzc4MOAHM/iKRkovHkKmngYFweoMJIDUqNbt8JZdli8ULVvIzzUegjjNtaHgEL09uv/OO8T25rp+YP15D0LnhNFQNHSJfoG8Tq5jtXzLapmGMI+YXkHpOJyIKi0+cCwSuuedOPDpMT7n5nv2VMB4uAPQ6cCT/kNtPIJRB4cRmCpef3+/Vfr6/MCHXyETkpU/8SmERkpiklJ/UYC0YG1u5HB3/ROYHzfgROcY8p8L438hiDMlKj4MfnNhKVMIO08hLfdD83iqSVVUa7pmx3bs90MrxKFbJGuVlkApvYSppQHClh2HBPZ2WL7cb6tXLLN/9ZPfa3/2O79iv/zzP2wrRkbVViq2fd+0ferzX01idTXGkiqoteTL4ncuOA8zZXz2LGmuojBLxngNbqB7yPvpb5aeercLEAHfMAOX86uemEkkWQ0ec31mhQHxVNnKeY7+i58Ip7T5rFuYjQsED7A3N4A7b8Q++PHcyYYR1nzoRIcZgrRwF5jDmQQLZsralEllYs8uXlJ8Prjdqib+PBfppHQ8USexfoOZNoGOC3uj/XN7ql92WGNys88MK0BUPcR7DTGa1ko+gYny2US9mDCbO59XRu7cW4h6sb4nwN34+ITP6nEJ9/T0tE8SMOMG0VecroJ3vF9J0oPo9yLQY7afL2aMjAylYO9FSKf5pY0AKGAnbyLNjtUfOmR7b91umaI6A0lDBthhJk8hpAJoolEF3QGb25Wa/DAEe6Jwwt1BVXBzIEU6itNl82Cha6288s6I/cX8LRqqPPOVksejcH44w9MLOo44ecFJVwqgJ5P7zwM83AhH3uFZcHfHkI1vUi0UC76HoSimcIaRHxMWsIzbcYKhsIfkFDGZ1VO9IdsIi1JA9TcESDKQ7o+UIFjnQ8wYwr+nGU774pc4YkwC4E9afl8ffugigjK5yoxgfnmfrXzLJeq/mZmkU1Pn6/k/N4oCJKUXNk1OzthdDz5uj2ze7V/UOHfpAnvbq6+0C1YvtYUDRdt7cMye3HvIpqvjVqnk7e1vuNF2791vn7/1IXvsyd3WrLcF4sQDas8rlwz7hat3PfKE3Xn/Ftu9/5gfntp3eMy+LfueXXvtvHOX2vhM3e54ZKd95svftltuvdP+6pNfsm888IQ9sfuI77kdHeoXn+Vs666Ddvu9G23D409at1GzAgMx5dM/OGorFg8JLGTs6FRLYTbZxz9zu31K6X3+63fZRj0L36+t9FesXOErGAHsjU9V7da7H7W//NTX7RP/8BXbsvWgTTaytlHlenDjNtu155DPgM/Wa3bbfRvt/o07bOfeAzY8NGwDGsjxybdHtuy1bz6w0R7evN32Hzpia9esTqClfuGxpF5TgphtA4xTK5KbLsMwy0Vm//MKk/yVDOQTc7VGXW1KuoDNlNrcTG36eFWftlp91mdXWf1gZQP4z3fIw1YAUpXcTtIPGdBfhLyQfO7u6oVLUX5y6IL9egA8TuPWZEbW9wK9M0nk2Qv2yAd9aGhIatAvUodimFTGv3joNJd0ARhiuEweVraZQ+P22O981Q78tYTzAMhEKl8QQFNGgCSBL8xqPQ6w4pUrca+ef/6M5RHwlBzmZ840jgeMAcykh/QUjtF1oWMtgb5WthXkiAiZki3lrX/BsLX9WhjZYXZmD5SmC2UaNemBdnrt6KSjavEZvlbYHxGBk38eTmWACfh+aVEgj68dOAj0aNSJGFWdBjfrs6+PZQu/EgWQxXKsVLgiJWutqYa1jtQsVwtXvoTlX8KrWArvS7zurrgtykMeLAMrXCuk6cDS0yS8wvnSLu56luS+PV8Slle4609mpUX6bReaKqOeedGb1tg1/+09Vhmp6FE1Gu7k3R/wF+vI68ITgihneDb8UJgJAwWBFMJAMQwU03BQjTtuUnTMuQQ094ZJ6exRU+///vVb7I8/+nnbun/M+gtlu3jNEvued9xo111+oV4AH+Kv+l5Tvt7AVyxuvf1h+9OPfs4aXebXmmLtgi0eLtkPv/dVdtNNN9jv/fmn7bZvbvAOYunCih06etSaGv2983XX2w+862b78J9+yu7adEDvuWUDxayVNTicrjWtrjY90Jezt7/uBnv3m15p6x97wv7+n26z/YfrPmvPJwj7B7r2zjfeaD/7A++wx3bst//yex+1vUcnBSyzNsBVSuLzWa6naDf9m8E/96PvsysvXCUAOGkf+fTX7fPfeNCUlQ0Vyatok1Xl29FzqJ2uWFC2D73rtXb5BWvsf33si3bPI1ts5dIR+/Hve6vKdI0dOTZuv/tnt9i9D2+0igZGb7rpcvvVn/tB1aJ4yn+BGimdjNrdljVaNau1qjY+PWZ7Du2yjfsfsoNHDthsddqqNb5jLvnRaajNSQJxl6nX6lMJ+QDA45gcg/ms3npJ7bav3G8LRkZt1bK1dsmSa210wagNloesmKtYMfvUr9u8kAn5xyGMmZkZv1+PGT6YkTrxPiGRj1Gmni6dmB7yO1yiXLS+iupWfM+J3Ji3r1j5+0E/M2VI6ezSac/wqXX4O6eRNDVqP3z7Vpt49Kh1JUxzHG1NQBv+DuC8bYSOP8zSyYGGE90Ts88K6g9w5ZEcjCXhNcpv5yUa8gJ72Y66GybzBToUNCzlSBioEyn2lR3EEd/d3ciP/pN89O/PAcgLObLHToKJbw/W6g64QorBn4f1ZV7907FwKKMkJgD0AQtDegorg+McfhTen5dI+g/j3SQkTjUBsoZAGpHmHFFyT6yu3JpY0CDCyRI0xXd9ztPBZmRQ5aAkg9njJH+4c0XMwLoFNnjTuarXtp5/1hrqFWu1ln+uilNgjUbTdQQPOgK52VRYd8Me3FpcgeM6p8ZUlx4Pt+g+H6bRCHZmdQhDOqiQvt6rhw1phXJHIBie0d9nSqdFOfHC4EDFwfaTew7ZlN7J3sNTdud9D9v6jU9YW+976eKFtnrJQhsUGCuqyi84/1y7/PLz7VEBsunJGVu0cNi+792vs/e/7SabmZ62Bx7e4mnxlpoCX0sWDtmFF6yyqy9bqw64ZJ/41JctVyrZ+csW2q/89A/aT3z/26wsXt68bYefEGa56MoLV9trb7jcLli3xh7csM0mZmZtZLjffux9b7IffPdrbXa2Zp/7yt12x/2b/DNqN1y12j78X37e3vzqq+zwkXF7/MnDwAFbRt5rV9ihsUn76Gdut7HJhg2Xs/beN19vv/Hvf0aAbqndd/8GP7w03Few6y9fZ1deutZ2Hxy3TTv3iD86NtJXsssvXmVHxsbt01+902bEG8sXjdr3v/e1tmrpAufz8NUU2mQK+ZodARXJkCPTh23n4S322O6H7O7N37RbH7jFvv7QF+yux2+zR7bfZ7v2b7Nj4wJ8tUmrNWakpl1vtATwJSMYcPPNaGby5lXL2pIdTQFHAGSjUbV6k283T9vE1BE7dGSfPbl/hz284x67f/Od9oDUlj2P2cGJfTY5M6b2VZOopD9Q6/B+pvd9IRGRMsHcq7lQP8vkWekHeceM3tj4uH8Ll/16lJQJBAnAUEaVp3ei4XRlofdRiWL5lmXcgX4uUR50FWcUoflBOHme/XpJ6czQaQI+SC/b/wX4Zht26M4dNr3+sB+gyPo3NuWHio2JdjJnDgDOwRfuDghDeh6GRuV60phpbwrTlt4SKGmrgxD7B5xDOOJB2PMZK/VXjG/44u+e6EoSZg8g0yGYm5k5hI0azbrVZ6oajnJ6LwBFZzDiKl8afSlftIpGkxWNGIU5HYgxA+ngEsYjTRJO8Bq5hNm96KwQMie5h5m7OrN22BM/wnp8uenftx2hADv4uRE/pe2WxE+RqIt5UAfhHsLhnni58OATT2GDfdZKawZs8FUrrZMRQAN0SeBKthqfZYtgLwIvQFgEcW1mFN0tADTsUeHPrB8q+IcZ0+hP+KD0JvX8ve6EI36MFwBjsIeZRHUE0mkb6Szg6VDXysWcf6z/ussvsEEhuqnxSf/e68Gxuj30+E678/7H/Pucq1au1Gi/4uxa14DotrvXq5Ot2tBwxW647Fy7YO1Km6027N71W23broM2qA7jzTdfYf/3z32PveO119lFa1bZUF/FXnX9lfa2N15r115xiU3VZuzu9Y/btx/aJKA2IQCat2WLFtr1V15gixcMKb1Z+8bdj9m4Or7B/rLdePmFdtF5K21afPrt+x63zXuPqoPKWJ86pZH+om3Zsdee2HnA9h0at2KpYGvOWWyXXbTavz5yyzfut8bsrA0PjdgbXnWFyrNC7adr9yjvY9OzNjTUb1co7KUCtBNTddu+e78dPjxuJQ3sLrt0tQDpfrvjoc3+xZrzVy2zH/mBN1gB5uTCzmzcAuES4CVEUYqwU3KeopzryoC51qnarsO7BOQesG8+8nn70j2fsNse+Lzds/Hbdv+mO2zL3g22b2y3jc8es+nalIBdzdoChgw4fTsKabrMVT1K2DpwjtV5EuVbTryDcUsYW7PkL9VoNXzGcKo6ZkdmDtrOQ0/YYzsftYe33Wf3CQDe9/jXbPPuh+3w2EG/uqtc6ZNc5+P+JC5ifdk7C5KO6dPbdFS+pABngZB9s2qfxzSwmJyampO5LkNdToeyhHY2TyfaT0ak0UsniwPQK5fLroaHB8Ung/497F6aj4f+zPmm9MKh0wZ88688mBpPTtqB27ZZtkQnjBAMjdSXY+HNCOIcdBEl+HHpcGxIMbx/d1d2cJTjLtlZom37HXmwnoSE3L0ZEzfmhcrnLJsP089q6Q6mJAcC2JGdJU/sLmUSP0aSzVrDsh3F1x/AUD4OoMLSM8sGJesT2CsL7BXbWcuxJNqiLKpM5ecoLRFe4QddBs8Hs/6lO8jywuAuEFvlU2zB7GHcHz2oED8BayTkHsEZc7iGAgBHGJTXjrt5EP+RW0iAp/L0yIOvfnjdranY8A3niOvD/YUIGIQNwCqAtKAiGAugK7i5QErsvTr59fpHtxPtJ0vnRHsEh9ENIBrsAYTy3lPg950TS7VjUzPqYGZsoFyyyy5cY6+87lJbvGhUbtN2TMBnqtq1DRs32/4Dh+zSyy5WuLyNTc4IiAH4Zm1wsGJXXRQBX93uffQJ27Zzvw0N9Nsrr73Mrrp4tfUVi87LXJ00OVuzL339bvunr9xrX/jag3b/hm1qb1mfZWPv1eLFw3bt5etsyYJhG5+Ytq/dtdHGp1W+vrJdd8l5dv665VarT9tDG7fZZoG7nAZ/R45N2z13brD7Ht1hY8cm1IFn/XkuPe8cgbg1Njldsy9881Gridf4oPt1Sv/81cvtmJ7jdj3H+HRdgLKksOfaRXoO7t/cprSf3HvQ+pTOggUDtn7jLoHAfTZUKdqbX3OtyrJONQhPqd0hrJzmDC8J0hvRj5T/Y0PxjF2bbc3ajiOb7dZ7P2+3fPvv7Lb1n7dvrv+SPbH/cTs6PW4zzRmrtmesnZF8k6AJYl9wTmDNV13Er/GTlfBu2DecTAS4wnwqlYQ5Lj52yWVPP7wHZvH4vCaysNGtq0zTNladsF1HdtrGnQ/aw1vvtEe33mObn3zcv8TE1yLKhYG59CVaXHbKon9mHaR7ymeOkF8MZtl2wHdwawJ9Uf5F2RbKEuT3c6G5+jlJWkxkzM/q9dvIyKB4pOJ1GfNP6cVPZ6h3pOGo0wWQDRbUCTd8bwUzWaFJBRDyFMJJ6ql+0UP/amdcq8Klx5zaamU4lcWokL8AaSCaI+AlKqu3rTY2ZbNHJ6yujqB+TCPKI+NWVUdQG592v+oxMda4FOaxSWtN1SzbCGDK97n1pMfzMKPXly1YqZu3TEvPJqDUlZ5pKEBNlgYOgUGVgOsR1HmZEgplJf3wBMxa+iXMIgdt/CkCz+0ATs/O83dyMgN2ox0F8JXOHzG9VuRGHNVYMKNI25EzefAHURJwn+zFnOVGKhIyLavXm1bXs/jHt33plVm8IHx6gdfJ3ObB2Pws3YlxorlXxXBRzc/mMZMYlpFjOVg6np2dSb4ZybJyy6rVWrArzEnbWkqnpAm1+898+T77l//xj+xXfvv/2D/eeqfP2P3we19t/7+f/167+Zq1GgPU1dayAld7bP2mLR6PgVCbzsNtTyW4n40OfM0jy8jMxU3Wdh84Zr/5+5+wv//KQ/bY/v123poR++1f/TH76Q++1foHStYg3RPeofNMMCZE6iWxW8X5MK+fqy9cYb/7n37WfvNXf9R+41d/3H7z3/2k/bt/9UF706uvsHIJHmApj5OacenVtZC2W5Sn/mPntnCgbBetXmajgwMCqHV7eOMOe3zrLmuJRxYL/N10w+UezlMQoHjpEpUiWQbm6WogLt7ec2S73frw5+0v/un37U8+///ZVx65Re/yMTs8c9Q/D859iczUZiUzM7mK7GW1gRI77dSWcFe7kYxCB5gBRtysJhIU9nAQ49QKfymV0NOQws6fgxr2WgvE5DMFK1vFP2tZ7JQlv6Ukx/OSu2wLmmxN2bYjO+zbm79mf3vbH9kffubX7Qt3fsK2Htpgs81ZlZM2oVTJg/ZMfZxBQq6Nj43Z4cNHbHpqymfOWcKlniNh9v6E53qOqpdiWl7HAnvx9O2SRYtsdDRcohxZ8MS4Kb14CQl8WhQaBT8dK5aLNrRigRhMDURgxr9UkfjO0/G2XvJlT/TkJ9PWj/75Fm5TQKeZExhgt15HysHSCakRXAXiD9826UlAKUJYLnWzNKXr4Sg8PIXmByJUZrkB9pxJQqpWELNXJKQqEi0FpJlAIVPvDYWj66CYnbpyFOjzUnnaaMGsRL1MnhF+XggyTp4BYZoXQBagnVN6Uv9j2Vr2tkbHjJId9Lo52FvUSRI+ADt/crcHIBjeQwCAUFIGKYk715lUzPTp+ZYO+0iY53HVUk/Kbc8iBA5gy58pIcwcCOkVCJ5eIqhw9wMjifmkgiMJHwUaKuYTzaiYPwAPhR0dMIhiQz/+0Z7Ss6es2gcget/hadt9bNa27T5k07PT3nGeu3ShXXrBKgEmDeQ00Omow6btezzpWfEMxLvNs99WpNeWkN4/POdIgeswulYXOH9043bbtmufNWRfpk7mB7/ntfbKK86z0b6il4P2C/f5qfSEYpI0IfbrOSmjbL4hRdsq2YKRYbv6ktV25QUr7dHHt9qv/f5H7cN/9Vn75r2PWa2uFBioKU0OfhC3oQECBEhgC4OzhuzMNEJ95bJdsG6lLVo45MvJD27caofGx61YKNm61SttDfcREsELpzaLNic1Xjrk70JPN1E/Ync9cZt9+B9/y/7rx/8fgaM/s7u23Gb7ju23WnNG0rEpmd20Sl5gjHh5/ciQU/tSzVtRAJB9z3npDgYBhQrEbJzPyMk3K3DGAaDgjv1Uihm8xCzw5ukl6eQTQMiyMGnMLQ9LxlpB77fAm1I7yAj4ZfookZ6uIbnasMPTx2z9rk32ibv+SsDvd+z3/vY/2lcf+owdmNypMMTzJ5M6fUK+cSBjXG1qanral3JrAnvItigrCQOdUn5+h0RyKOdXgWEOHXKV2IIFIzY8NGQl9eGAQCjkB3+HMqT04qfTWtKlGXBfnQtmGqT+mpPT9uTnHrecRlIZ1ig1igoHJmg8hEvM/It3QixZlEZg0DCSInS3ICGqMB2WcdUGHbjgIX/SVErhjzIQnngwtqfPUf0QFvJm6zNcIay7Bq8QRO5ulsqJI4J/R6OfrBXZs5fV6JAOQwkJnoQ+DBApZARIhOhH+JQaVpaFMTjDJroLDP2HNKR4GKluW8CF2St1hgGyxT+AGyEDAOqoPh3oAiDRPekIlDybxCyDiEeKbg6eyZwyx7JLd/+mhPGAnvEt51hxZb/enUSg6rGjZ0DQ62k9vViXx5HcSPk46g13sji9hH9Uot60MM8pFdTBuJTXoyiIJaImcfGTwo7q3WSc0qmJwxqz6nAe37zdZqttOzI+Y0/uPmiHjkzYN+540L5y50Ybmw3tb82isv3we1/vyz2Hp2bsG/c8ahPTDetUZ23/0WkbHa7YiiUL7O4HN9vWXUf8e9IXXbjWLjv/XCs4MMvYviMhXjejNidmKFSGbFZt7rNf/Kbt2r3f+GTTksWjdt1la23xgmGbmJi2O+5+wI7NcmWH2f4DB6xSLNjlF61Vh9mwb95xp2UFwmoaoLQEFvYcOGJfve0eO3Bo0spqAtddeZFdqPxrjZY9/tiTdlSgdrZRtaOTs1Ye7Lcv3f5te/Dx3dYqFGykv2BXXXSOXbh2lfhZMkbya+uOPbZn/5ifZm5psDk6MmjvfO21dtG6c9T4YCNkGtIICr8vJkLCAMf9umsGos5PuMJPGTs6e8i+8dhX7ZNf+6h945Ev2JNHN9tsa1IhAOYu4v35/dYFCfUAsALoQp7Dho4hEr6cW7YVG+Pv22UU1mf1Yl2SnscPM3cnqlDfiS6ln0SRXpIWwMnDKG9mFJMgYVaRMsynxTxhAJgkwdJvy2bqM3Zk9qBt2PmAPbLlQavWZ23R6FLrK/WrevT0GmjTU1ASRBKy2wfv2J+GkFF1yfvp6RkHelykzEG1INXmKcqxqJ6JSBcibDRHiqtJbKegTecL4ZaJgYE+gb1R35fLQamT5/PMeaf04qDTAnx09WHDP02cRpGx1mzVjj140GZ3jlu3PN/5epOZY8xE8ygwLGHkR/+MkpEZqZaAHvv4uFA5gD01YoWFSZ3m0kAFgzdYjJ4V+SYNH3NPmOAX7O6NHt1BbrLztYxykf16JQ0MlaAAEHyEArSBZ5GP4WoUOUrIdIuKrwDOcCgHZ3oOD6PnYLZKHQe6zwxK53qVthi+XWsGQEO4BMiRAXbMAegFpR+3O9iUvz+mFwZ/lY8gTM7hLpJs8nBezugP4CQN5Z9dVLSFbz3PSov79aR5lY1ARCSBUEcvJKJ4PEh4p4FcyEvhRhthBJvSMxMdYP/woH9LevuuvXZ0Ysb2HBqzB9dvt83b91t1esqK2Za98qoL7Gd+5D22duVSj1drNGzjlu22ded+YxvHtAYsa1ctsfMElm4ToNuydYcNFTp2+QUrBc5W633o/YjPOUix78Bh27Vrl1WbXXvsiSfsW3fdZ9VGx0qlPjtydMz32F19+QV2jsDjpHjj4ce32a4Dx5RPx6amZm1UQO1V119iwwuHfJZ909bddmhs1u59aLPddf/jdmh81j/z9ppXXGzvfMP1Ntzfp06uIIiStUc3bfFTtgfGBGi/td6OHZyxJQtHbWaqaoMCspezh2/dKvEG4ihjY5NV27abk6Rci2G2evki+5HvfYsNKP3YBiOXwFM9TfJFQZQ+p5pBaOpp9Aw8U85qAiUbdt1vn/vW39o9G75lYzNHrN6qST4KHmUlETUaBygdx3dz/AcMYhZOqbqdmTgNmOUewgRdBg8fyfd6K9Ww5Ct3vPA/QfkfeWB2JWdPwH+dfG9fKICHTVz1F+K5DU0qWIMF4MfiM88QVh40IG9X7fDEAdu29wmbnJ2w0QWLrL8w6AN7l8EsTxMdsdlThhOJ2fGZmaqNj0/6N3Ad6Cm+y/QzRPN1Mq+oayYvIPbpMavHEu7Q4JAGWAUPc3I69bOk9OIjYZPTbGmKzWQWxK69+njVtvyv+23n/7zNWsMlZ3b/Fq4zsBocIww3K5KPNvATA8rsp0vVQTAC4UaXZlESl4aosFywLBkU0iMc8YmX+BHO03ddbj4Fl5jFjN6gZXbGR3ezCi3lZSGsh5HQy+WtnC9YX77oyxA5v09PQRiqKgigSTmLSRHwXY30AiDLVxR2NBwUcUGhcFwK6ngMXQgMP2bb4myVJ9LsWHOqbs2JWgBpgEIyBIz5PXqKozRIiMtG6YhC2jIrXQdxvAT3l13uzOCRloNF4svs+fJJNcLHfEhDz1+6YaGd+ws3WmFJWeEBvAqrJCFV33edepupCzApRqvM4gVhFu6MQsUNyJw0S+nZEHVLe8zalAZsm7fvsc3bdtpMva56LArgrfKTqwsG1Q0mnQbkzUjt88jYpG178oDlKv12zqKKnbt01KbrLLGHL2wU8jkrSllXAxq5ZfMlq6ud7t4/bvc//JjaatOuuvxiW7t6icdhaR4ZwaGLgqKRDzN7RydrtnvvQWCELV8yaueuGPGiMzjh0MmmrXtt114BVAGzVQJlV12y1hYtXKDQ8D/MoEKrM99/ZNzuvneDzdbbdv4F5yjMiP3lxz5r33rocVtxzgr74LveYO97wzUKz4y62f2bd9mH//KTtmv/MRsole2tr77KfuFH3+tLyySJCt8AJn1450VGlBs5kGuq/LzfvB2eOmJfuu9TdufGr9pkdcwDAQslnGWWrCS43hEzcC7TXH7KC183hNkiN6MHLyd3EzB2We6Zz1OIk7QxvBiUnpQoDzKeOIT3wP6LqETnAv552aUy8iu3KEuCjl0yMvkL7lK8+CRshq+AcJoYJ5VPPYNdsPwye+/N32tXrL5Gz1HychCPRzsZkQ5bTbg4mcNR5Bm3qHgeihj1M02hTjUALmb9Dk3kYl+lz2f4on9KLw86bcAHk3CEgpEeOyFo+fu+uNVu/9Cf2OCCUYEhjdYk9b1RObCTEphzuwR6mM5Xg5TyQwm0wYL0PHZPDtkh0CajwvjoUHo4OUuaKJhSYh1z4t57oXIIE9LC7hc8EwY/nzXUv+ykzTJCoVC2Uq4ksJezHGvJVJH8o4DxHwokd58kA/BRB2V1RcMFCYZ54EVUB2cAr2QGDvDWC/gyAnytmYaDZWYNHbhJIWGI57NxSBvSc4CnMJ52dCOczISXv/dtZCWz7wcB3Lm//tlzpfCUwf0bbcuPlG3Bhy6yBe883wqlgvAno1Wel4jsgVHc7zLFZso7Q1E+vS5/Z4A7VAR6gL6yRrFs2E7pmYmaVctxYBQ6nYRZTiQBNh885MI1DbQx9oH6i/BUAo/4Vg6YNvKKMx+ksCLPg/AOjnryUfre2N1MCObXRAx65O4DuiQtZl06mWJSZgHEE9PyvPBDeBC3YwfHxu3vb7ndtj55VGClaAtG+u3Ky9bak7sO2Ge+eqc1FfaS1Yvtl37ye/1k70x12r79wCa79a6NtkFgcnysaquXLbD/+6feY9ddfr4/NhzigNLnGcn/xdfm/P3rBzE5WT1sX7n3Frtr87fswOQeazSrDvp5V+K4RGlwi7z0ga7edybMELk8xT8BbMEedG9fcmcJ1zMU0Q4kcYO7KtP5V4Nt9uP54Qu5s+tvLkIP4eJLqkoD6dvutKyd7O8FSDEIQHR7SBeY3uI8fLDTQkJ7dzdscvcwUh43kb0cOCIK7UwQTSEZhJst6F9sr7joNXbTxa+3C865VO1R4fTItMRe4pDPrAZSk5MTVq2yR09lRr6LyDvWUzSH8nxndGK8mGbvYLjSV3TA16eBWeKd0suMTg/wKSbR2ejP9L4vQ4pRZrYcszt/7u9tdusRdbrJN2UBWEjInHQU0kUN0Ud5+DGrVxAAKSq9gsy5wGyEd5mtMKQdAB8GxU8U1jmwR8OX2ff19bgRLuzxU6Lun9gxS/m+BsBCToyRqUg88KeE0T1eeOD4h5Wag8H9AAWdjgBfboAZPrm7gFBIgBa6lJ4uALLEj86CGTo2vgP4GuNhho+vaIQZPoWng/X4IayDuzkAJzUH9vQ8hFcY3NyOmbxIQ/2RzxYyw5fkQbi2wGZx1aAt/b+utcrVS6zYzllLBczqAfxQB6NXEnkBEe/DZxf0znyfTwL0IthDsWzh7z2lZyS1CDWJ8L7pgLs+mPFm67zlPOPh4AlI7QJeZ0lP7wEiBMptMnDQihbPINBPdnpaLJGFNEkDedGWH5vscQ+Th0pXqcwtjSoePOZeWBWHzjLHZxvhIdmJLy5QeoKICaBgdjqWR6m5qsvxroe32R/+xd/Zkcm6Bp7y7ajdEFAd+YrFI/YTH3ijve6mq8jJDh0bsz/56Ff8SphcKWf9am9vftXV9tM/8nZ1nmF421b3Tu6AXK5xUsme0uG/0Im6a+pvx8Et9rf/9Ke2Z2KbNbJNv76GS+X98nk/FAHIow3ofSJjZM5zFZWeGspoJB9ZLvLevA4QVEwagvJzEKKBQ1+hzwpKI++nevXu5O9yU4pm93Q8jNwmZ+ReJML7zQWSdTPVGQ1ek4NeDFb8j9xVDhq3TLQ2N3menpp0nk9tLh/2TLONgE4IPiBdH9ArZL6Ys8HKkC0bOtfedsN77Jp1r7BituJpAotpjzPVWZuanPRPo3EaN2RL+1YpVNa5Z6VunuZZny2RFhTTc6BXqfgS7uBAn/PgHJG3M+aZyTulFz6d9gyfM0SmaUUuHpWo4yqR5mzT9v3VBnvwP37KssP9LsjZ8yEOdWCFhOV7mL7Pgw5DUbtIXQ0kSYY0kNu+XIBZgtkBn4I6QCMNAmAmvoxBJUIlr5FhfzLSxu5hiEPDDm50COLJUAaAA8u4Kkiu0bUCVz3oL+RDvthgSv1m1cmA2FzGBIEB+1MPfM4tPwhAgpFcc4aiin2JF8ZGyQ0+C0lIOAD4pus+wwcY8zhSLpQAdCSmf1/CTfwCqOsJS7g5P5U7AXv+2TS5ZVvcrcfYtK2w6paaqrCG/MsdG3jtclv5z662zIpBF2iQMLyeN6tsgACyPN9EPfnLmid/t7xjmQEaqF6wx+EDrhcolUvye7F1uy8UUvvxGoZ47yjmsFCBgimEOd6EUrtKHIPGLxTTlLucTni1gUJWPUTcmBgdqHgsdljRay58dEChycPzSOxOOGSsVmva9p17bKYBzG374c2RoRFbdc5SddgK4gVkGblpW588aHv2H7aCPFYtX2LnrV7BGFRhGDWpTEkBnEcUzb/g4C4vMEqeSVyFRb/zpTxWPWJffeSz9rU7v2jjtaPOV8hMZtsAduz94n3Bf/FpHdzBY0o26+umyNagMNNG4kyxi2r316/eSzlfskqpYgXf0xeWfiGF0F8gN8ndV0FOQbSt+bYkm4eVG1byV75cb8In9uqthtWbNWvITAgPo/A+mAbISUeWuwfpMGBW2/DVG8LImfbnedARidoCkcz4MQM4WlpsN1x8s73u2rfYmoUX+tUqE2NTyrdutXbdtyr44N7TCWWNz/1cqTcNShhTy+WDTOQELl/KGOhTHyz7aWaX0kuAThvwEZ1G71+cyCQXHUsOTDx4wO78qb+x9gGhij5nf++QaaB8KUMWgS2xNdKzIGYrKp4wYQB2wR2GJTwgK84MeqtGILlZupS3ZIX1mT0EVUmjmqUDcIHb8echY3yFEuAMcf0UGMsIUkWBotbYjDiSJSvShKFIF/4H1iEUwm+kKCiQAXkBvlw/DyEPqViz1InXC2BMOngRPWhya0koTVetNd5wUOdg0cOqFAKKYd+eFGAwpgMuIyxpMMJtEU+6h1VhkjB+KAQz/ipkzke7SrOp+pd/fknOlv7ElTb6mnXWAHTnOnqXlBGwp8RVLxkv0NkhnicKrafQSfzo8BFmYXZvfrkCoIfCjvsp00wppZcjiZddWogtmDnDUG/XbPOejfbNR261B7bdKSA8I95C/rpkEh8hB5HZCi3lotTBHrAlyM+oIHQHdj1+yGV09kFz2wEnXPmiBSAJ9wQ7HUceL6FQ1lOQgvV6u2zsIez0MTx3q9ty4FflW771up+2xh1fcuNaJ2LjRryYVjS7QtLP2TVUyAgQKp4D2bbkUidvKxev9CXeNUuuslK2bE2BzLbAMb1kVg8L4H36h3p6Im+ot44grADz+J33/oF+/5pMUbIypZQinTbgE6TwxiyYJWBBg1ZyubY1Zjq2+68esEf+4xetMDzgX8goABwEILpqhIwiOZjhyyq+Z0+NmT188AOjeKQLBzUQLjK7jMGtR++duUMFcCenct7KSwa94/fwKiH+AEkHmZgVVppfP5IXUEBlG12rHZ0U6ErCiDEJwwlhB3UwuuwyBCXC3UWF0itUBDgqYUk3+nv16rFDNSs9ac7vOKs+3LnVscZk1doTAnwCWw7cAGkud2UH6Lkd98TswE7+Hj4o/OeWexPdASR3DCqvjN5Psa53I6+2wG1BdT7w6nNsyY9dbYWVekftlsomwaR0ERrcM6hKlKCS/l0gF9bKm3fBuzxRFQrzs3slvb9Ckb1E/sJTSimlHkJUaKjt4EbcbTP1Sbtz49fs1ge+YOONMZuaPOpyN37GMsy8FcSD8BPACREawF4AG4ksdYEbUhVXupub0RUWycH+yr5CyQYF9pjVQ8h3FAdZmuMnRJmjkL5IkU/wOo6OA4sKK0mXWEQYE7nlspGNzArfENCrNgT6pJqSd4y+9cSqn0QWI5Md/Kl8/MkeZxld/mOWjOwd6HNwiXjEANQNFkZsxcgqu/mKd9qSgTV+PQwp+DugzEl6Z4p8lUPCvJDPWrlS8e/elgrz9+mllFKkMwD4IjPQOYu5JTBIkg2sE+v32YO//HmbeOyId8YFAcGmCxJmaMQADCAd9MksQBjAHmkEQ0dg0NssXIJQcWeJGOkANtwC6EvCJOGyxZwVFvX5zE9wF/vK3QWE7C6MZGdEVOJ6ATELM34AvvrYlH8/FuYNbBqe0K+EQZ+rrqAHxhcrK81Sf8nyfWUCebigPFjiFnQAlWyegg+mm22rTc5Ya7LpUsFP2CIkpAPSPK6DNxkRXqjjAJ8MADs3o0K6Hr6tH/n59QHyYzmXPSn4lc8p28Ifv9KGXrM6WaZCzEFAeEWjXlW5Pnv7PFN4VaE0tAeEWgR+zMZyZxSAj716vOfon1JKKT2VJBXEU4E/Dk3tty/f8xn79oav2GRjQuJBw3V5RT5zWS5ZEb6UIdCGzMrCX4A9JAJKBlkiAAyK1BOzzwwia3NWLpStv1SxIsvApE04BDv+LhTneR3qNZPes6V52RyIZ0amRYVvWL5t22xt1mYaVWtyiX8MSz+B3JQ/9ii/6QfmlnMJixk3ZK3ckP8dDhwRkjgdyaZuy1aOnm+vuex9tnbxpZK5VfPvtbPvVXGfC8X8Q10HWYhiwMs+vaGRASvm1Z/5Urue5bh6TCklmnhsRadJNHt+JRqcqWlr7emG7f7kenvoP39ZI7mc5fICfPGTO4WmtQtiel/eVTxGlr7kipCQOwIBO4BOgND5XuYA+HBXbpjJyM1ETYRPSUBgIcfOOV0mP+IqLZYqwr5BKQm2olRBZjBVQ2llm11rjM1Yu8E0veKIPC5MHO0wq5tdMvAvZlfZGV31VyxTZoYvQUjUbFK7sZrR/cCEMkWwOrBstPxzb90ZTlYoTaIDzjAD2kImHt51ATgXTAko9KoXkIuAL87uobOHzwEf6E1IFlHWbrT9NO7wO8+zBT98keVHi/4hBNWKIoY69VGtCoJA8QuizxJ5fcTKFvn7QyXmINSYyZsHfFzM68u40rlbDbfeNFJKKaWnEry2b2y3feHeT9mdm2636caUFcQ24iDr+MybZAC8JDtbXRDDUO/MHr6wmpsIgxvy2MOhh/g++ydVyhZtuDxkWYESJR/C+1/Cr6Tl8fCFQvpOIUIwn4o8DLpknzsEQn6xX5mcXBbKN+aCfG51GjZTr9pso25IRfoAxvTIZodwgDpkoGzowRWzXJSeX7HFAQ72BLrAZkCNplA5gci2Bv+dvC0bWGavvuQtdvG512tcT3rs43uGZ3oaoiy8I4A5MrC/r8+Xb+nruOcy0nFyVWbK7f1mSi9rOq2Ll3tJbOp/bkraVaaohjlUtO6xWTu2YY9yYzM9J+zEUAQCtXjYICACSVe7BWPEBuspu1E6DRezflyL/skfNtLKFTWSKmi0SiMXQ/rpMD8NEvYOxvxcMDg44jQX32oVs1ZbRHGw5CddI9PDNaCrHsAG0nTmkk+pXA7AExtBRb7Enfi7HpIjkANQF0YCmI3pumX4jq/7E07uSCFpPrmohDmY4fFdyYwAoSyUkTDSgn/iJ8Dn9UV6rY6eLe+jUu42K14+aovevc5Kq0cVjhIjLCglEBSSOVS0284KqVzeMcjounc2odNh1MoMHmY6FIRZscjp22IAe8Wiz+6lYC+llKBEADgHsUTZa5OfZMnY7GG7d+vX7f4nvmnjU0c02BXU88EcvAevoSMb5YIZaDIH9lBx1k6KFRF4NlHc0sBnzTw3gREG1szo9Zf6rFQsy1lh4GXSJJTsGFxHPuFPHsSXrGOQxx2tPAXylWVTlA9gmYkjGj/sW5PO03tspUG6Qa5Q5vkyel6eN+5h3zaHOpS8lMM5PPWr/oN0VDf4zcXH4oNslYGrhyhK8kcct1EuPJQes36N1qzEe1XAbNhGyouVRl7iVn0Mgll17PGUj5+EJ47qyCcQeAb9xetbyJ/3UyyoXiX/BgcHbHR0xIakIxcj6I4Un9WJspPP8UFSehnSGQN8gbxZzRE2Tq0W+ks2ve2ozeydFuYrqlFzhYG3c2+EHsdRTWBcb+0wG2anJN2kESMAgltgblzdZc6gfxiDvEBuga1CAFdBIEBhJivkxC8HJJrTfOaGW8AIrnLA5IzokrBhFk1gBdAnP/LgwEahUvJ4nl4Mm6hgR9OP4ruAkRGw1am1rDlT94MVAeihlLaHRU/iJbN9PgoljMw8Hl4O8NwuBx6ZPFzpOaU4hMH3IjtsLl5UsQXvWmfDr13t4fBLquMEOqnjmSNl6p2Hg7qgwsGLsJTErB7AD4EGyEOxVw+gh3tKKaV0PAGWkBHOVzggJyRbD07us89/8x/szvW32bGZI5IFkgkOrKRLBf4L/BjAXgB3QQUgFu3xjrzw9Yyw1OufKvMwpCN3hWMfWZ8An/Oz/vAnnwAqE9lNeqRP2vpj5gowyf66aqNu082qVVsNq2kwXpdbvdOymp+6FWgSAKTboDxczUMasoa0PD09ZWL2zNzPtTl3YB6XKuMdnkkGEgGE+XMSIZHVLnP5DyAsEP6k5b+KFoAioTDyOUJO7HLhMnW1cHSR5QT6/AYKpacsXLkc91hJ3+T5zM/mAX459MilyaOjo+G7t5KF4dmeBT3LYCm9tOkMA76nEsxbWFwGH9nEI3utPd0Ug4rJsuF0E2IgsArMQgx+EEfRNXES+SEKrDBLcAo4kfDOIElsGRAqxQr5BuZ0d/26UIt2AFKiiOwiCWNLo0kJGL+iBD+SUOHwnwubzJ7BqX4NTFnMx7Ixf0mYKCA8jUSHyf1xZPelb6XTnq5bp8qHx/GXL8zv+ZKfLH53HgBT7sw6RlBHeNLFnKTNErBXtoCkHz5RfE9LArKrZyqoTgZfd46Nfv/FlhUoZrk2CLXnl3iH5BuAHaNtZhjoLOaXbNljGWb6Ci7o4n69Zy3kUkrpZUPwhJT+sxJM8Dx8ghqfPmpfuf8z9o1Hv2jj9WOIBvFZ0UESwtDvUXWAR1xkMld4hLhhNizyqgbwEaz5vXTyk10eYQlYMR3sJWEqhbJVinxTXWEoXZIm4FDcHnSAouLLec6/JflWE9hrSl75V5QkLMlSwbw/ISzCF3nH6VriFCQnPB3PC0mNlA+6hxcRjgoKz5QolbUhQBn7FsjLKHdm9MLSrXS/7QB4iBCmTAl5pBiTHOWH3PcCu4PEd8NmapM2XZuyBcMLbaS0yPjEWpC7YWlYD6ZkVSs4efoB/KIoT59k38jwkA0PD7ssxD2llL5TokmePVK7bQustPvyNnjzKht5x1rLVcQ0DcCLmA3JA8CBSaU7iIIRMLu7EkABZKTiLBbKZ7kcIKEEbgA9DoTkx/JlveVKbJuEUZ6KJ6yp6GJb2R3PoYimtMJlogIcfSXjCGtTnq3k5nZn9oZGlXXpTZZH2z4KZWtcrijAIsX0O58uY7bfQRjlAoAlejjFjJ1yyCx7p648ZhWhqXgeRukjU5LnoY54ZOrSwZ8/e0gDN2YEfVaQfFyp3ojj/klalFWj2JaE4sCFA7b4R66wUlkCsqZ6VoG4i+xsEgIrqjhiRQWgRyfBBaF8Co2rVQpyZ3+Kyjow4CfO0AF7qZBLKaVnIskg/fn1H2LrWmPWHt/1iD287V6b7Uz6fmhmxBgIdiS/wCq+nOt/Ahesa+AW+dVdkBPMxMktcXE+ToAdZsCTz/a5mbDhXkxCR753/TiQJz+AFTruCi+JZXX21XVabi8KBAmaupJksILsrkv5IQiVFRndlPJ8c5IpSjsOJl1RXsCdagd3/2N2kzIr3zzLu4TyeNLlBnCjftrNoJC7SMogUCVbReQXKTxDsPtyNwWTHKZOuBKm1p22g9M77Ym96222NaH+gplYBaYfUL5+KBAQq04gl2cLC8+SsUq5ZIsWjtriJYtseGRkbhtLJB/Mp5TSs6SzC/hELJnysfNqf8OG3rPG7JXLrCVGzQj0+d4zCSUATFjipMHDKNIBLFJ+2bAUQBBe81mwxN9nrzwN/AgH0CEdqUbb6rN1j+OUMPrclyhcES/ERfmePRiokLPKQMUqff2WFZBDKLmfovpne8mf9ColKw4NWKG/4kIgfNlCAWR2QKm0sRM+AjP9IpM9LMC0WW1Ys6YRZjKLF8CrAghUAkgD2Ax+nRYOobyeLukprOfjcXHnGZS2nHCj3gCWjLzL5y+wRf/iFZZfXFRaeg4OzSi8g9CzRFEQzglfqQj2AHdlCTT25YX9eXzUu08Ar991RrKE6xWsKaWU0qkJCePDN1hbI+h9E7vtvu132aGJ/ZI8QB/xnkBTXjKqIDns4IalWQCRK3hVCjBEePEr8i/YFVZyxMPM8TU6YRL+xiwwxUCumOOWBGRASJe8coDCmAdmpYkdRaERRZJgRBI4BQjpQQgnmeHfMkeXHd3TEChiPxwyz8tIeFLNhi93zAE/zzs851zZXZlvI4llAYAxm9ducCs9303h6y0qgoqkJ6e0SVkDxTSg+eeQTFWeKqTkenhuRHSjVbNdB7fakwc3CQDWFYGDMsrT5bSAnqIw0EU+9kn+LRyVvF600EYSoNeT7Rz1liWllJ6Jztgp3ZMRQGRqdtbGJqasMTMlQdSx2s6qHf3LB23i3n3ilqxGgcoeRjZGLjIXmmIpuKvoSw2EcY4iXGL2No5R5ng9C6gFrOjuSsEDDRSssmhIoI3oXQmHvOOxEF56Es5lhNuUnpzASjAyxXAQBZijmohLOOKqLAjC4BR+cQY8ua23Wj3T4Md+OZaz8c7U21Y7Mm2tqZqfYg55ANxUEsAcZtxiGSQYfEYUP9ywS7GHkLrOdzSalI5XnqtXCCsgWbWmlc8p2Lm/+jYrXDZo5QZ7KFUpGsF2+R6lBFKovKeSP5M/8KkpNqEYDh0XbAgv7NEvgj0IJwRcWLZF0AVhh0oppZS+E4LjXHIFo5hrrHrIbn34c/bFuz5v1cas+CrwJgCMOSznU/Ggz7bh4n4BIOl33u768W7zCiBGnvgjN6Ur0VK+YEMaMPPJNMrjYf0PUpjEHg5oUAjCdP2alOnarIM+L1sQLScheSB3kMEKWFA5hisDDszYpiKppiSpj0A+KPaKCYNxMpRJ4rPln2Cbrc8YFzMTzg/uMSImtGQr8s1jY+YPO3ljTwoYZeCcH7lL9y1FGn17PBnLubKdt+QSe9Ulb7flQ2sUvqnnZxkcANvQIHfAKpU+P30LEKWeUkrpTNFZA3wkOyuwd+jQIavOzUo1Ld/O2ezOGTv0sfuted9Ra4thupmWQFlBvCsgAMNVsmKwlkZGEiRMj0v3vRwIhkT5UoC8YQhWL7jWBRZ3BiFNMX2mnLXSaL9VRvoTf4Vw/yRcQs6e7h7s8o2GefMpiDQ9gYSCMbrpB0nh5QlWiHKyPNyarIbv5zaVC7NwCBCVO8zQkYbiua5/0tHQ3Wf/vC7xkxvmtsS1wF6bKwIkqBB6LQFBlsgbAnSja0Zs+S/daPlLF2v0WhUYzFqTD8/zaAA+z4CSydpTL5Fw6W0mJ4bptXtnIXt0QwfABYEW3LAjzFi6ZVkIwOcg8IR0U0oppWdH8HCY5WLwxsH/pm3Y+aB99o6P2hMHNjt7s/8uzLaFQZjEZg+/hkEYdjheMExmRK2bJGvnB24O+vwPBElwmT2dMGPI6gIXLPcLuPgFwPwpTBJ4Lh3ndoCiDMhz5CTbZGZmp5N+gXIQal72RMKFFACFyCaWZYcr/b5VCDe+JsQevADVAhGOOgoEIOtYs1W3qZlJm6lp4M2eQcUNB/2QxSF8lH0AOIdubsddg+uess2HC2YfiAM9sSfl1GPZaHGhXbvutXb1ulfbYHnQ643PQVb689ZXGfTDGOE9pJTSmaWzAvhIErA3PjZm9WrNauQgQNPhC/7ZjkCfAMf+WTv2dxtt/LZdlq3nrVM2awqhlFhe6LatXRbTyYxgQK6ATro+ty5naUFABDsywf0g0I4YiKUAYGOhlLfioiHL8I1bgUYmDf0IfBI86PpRWsEYPU6g6J/Qqaqt1x0zxYtuQWBkBbiE0aZUL2NV38OHWCMIy6+JtAh2B3WJHT2Z+WOE6svgAnXBn2UIjWo1Wg3hslbmcxrZuhVevcyW/8yrLb+CPYaqX5ZyMwVrMrJGHGYZyaoESKRT0Ik+/k5O0HsFFOYwUxc6ExVQ5nD4AmCHe5jNUxlSwZZSSmeUkDK7Dm+zL9z9Wdu09yE7PLHf+OQWAA2wx8ALtsQlgL/Ap65wle6fnExAnCsPm7j53zzvOgB0cwirHPwC4P5yxT+nxhJvSNtDu9llDm5uZiAeBuMtyajpapjhw65fj/VUCj4O0CQLiwKkg6U+UlfcOV/5BWCGGSdkcdi/LSimvJrtmk1NT1qtPut77VgUceGrPki/Xg63Y0I8k6b7IKMBc5iTcCJPPxhlBvApTdk9ScqqOOVCyc5fcLFdv+5Ndsmaa/3EbaEs+cggWPWXUkpni8444CO5Wk1MNDVls2LcRpO7iDikoFGY/Fs+vS3OyWetNdG08c9ss4nP77DOeMM3q3ZzYqIC4JD7+sL+ORSzeAH0JUADYZG4icudmZzHcUNAyd1XhFluEDOVFg5YcaCocGLUBPDx4C5vZIk6dLIKcXEVvAPBwCcJSdIxhWCcN/sJsqbA3kTNGhMSaty7J7cI6uIyLuYoozw+wQjD5hy3B7MvTbif6kyqA4jrFKzYkOew2eA7z7fFP3y1dcttgcyctQHD/hDhfZBJh5lTOgKvwOOJsuBKfUcVKdpDpzDvj31+Ro9TtmGGD6AX7AHEo1JKKaUzR5G7Z1szdtujX7BP3vox6+S5caDmvMcutAD2pCQoffkV/pUPMM1lpuwAMVznwF7C1667j9JSJHcjT9JzM2GCzglgZvfYsxdmCZN8UR4fcxKXgpMO8l3mWpP9be7p6Z+K8EMEYiior+jPl3kKiUQGv8guhKhIYZDVLNMCAFscxmArjIRoq9Ww6ekJq7XqPiuIzMNH0NPL4nal73KZVLBLeS/mgC/JQ0RMj5PoDPDZUclMH7EhTNTVSHHILlp+tb375g/ZmuXnuR9hnu55U0rpdOm0AR/RYdpIHDIYHx93wMddSc2WgBsNXkFgIy7o9PDOKMkU/v37bOKvN1j9iRlrl4vOiGUxRUvCKgA+CQj9B9CHwk2Flx4EQ3D3/XyJNac/vtdIWIRcTiCyOCKBIAXYjBxIuWL5e5/jdOm4ak3MALzm0Zp1psKde1QBIoHTGRJ1GlQi8BAWKkcC/iII9E+s4U/4OLNHFTKCJQxptYgncLe2aEt/+EobeO0aVUvWCizh+t2HsiktJkOJGuYWqVDKF8oIuRDuqRM6gPieEfIAuOCHigAvxAn2cCCDJVt/Be5PPimllNLZI3g4Y/vG9tjf3Pq/7Z6tt1u+0Menyp0PxYiBR/lDFkhFnnZJ4Gb4HXsSFjcpBO5cHHKJ8dyd9F0gJ3bkTCaZrZJsUrg4m+dpef6J3YGm4iDPsCt/rlqREMGqdBT8FARQdCilgOV80co5AUylyEX6HORghUdiy0Ee/RJ788L+PA10kZlKvyFwOT0zaY1OHWjmVegyNpm9A9pBmPwPN7zlTz/loA4HwiS6l0mEPYZxN/9XpvSBubYtG15i73v1j9srLny9L0l7AB46pZTOEp2RGT6SgHm5tXxqclojpmmr1evWbHKhpZiYhk47V1ifXJOb54o513Ag19hRs4Of3mwT39pl5Rnxu9zazD4JqHF4g43BbXAGM0ZB5LgUC8u8JISThAh/OLk/QkjukOJm2TNWLlh2SIKhv+j30AESnalVME+CsF32k2EgtVB213Gaz8opiIPgR0oqpdxYokU86NkBaly9Ml21poBeZxahotD8oyN4EruPdN0t+ikugpAw/ElQ5ZoFCTRmQFsSkk0XlO2OwG1Tz5av2eBNS+ycH3uF2epBRUOwhWsNuHQZCjXk2UkFAcz7CC48l+wuyOVGGUQAOndPVAR9QeDjz915CcDzTgV/hH1KKaX0vJHYtSW5cN/2b9qf/+N/t6nWjMa2XGCCfEYAIhUFvqT3gj2kAnYHfLgjPd0Pfg9h2RvYKwMc2MVw4nVpwZ64uXuStpsT5X/uTziG5cjoedkzR0lYF74JBW9cCY9Fuv7DbGJZutKSPERk4sEWllar5f1SAHnM2iXyVoS91qz5/XiNdiNJOaTpKybYBOygANnwkElZM4MY9vf5soun6YowKihmyuG6wlN2GZ3YesNib0lg/KZLXmMfuPnHbLR/ifv3VkFKKZ1pOmNLuuyHmJqesrGxCWvU+ZA0DBXh0ClITA+75FttAbquNVtdm3ngsO352INmm6esWCpZLdsUIwvkaQQXIISYpSi2EtBDaDBd5Z/Y8X+4ReAQYeLAAwZSWAwuexAuYjwByGxRQGhAQqK/5F//yAhIMirkZvQElXpYT5M4wSSiuoIJchFBcECZ9GwmnErrNlvWnK1ba6Zp7Zrqo6FnpDokwLzG+UmwHz+8BrINy7sSJJISejk+6xfC4q/ytRFcUlmBUlVeji14DQG/ZQVb8KOvsOFXrbTCgMoh+e6n14Sm/T14fQUFRT2+/rjkGt8ZwC3uwZtXAegRlbCAPD5/1gsIU0oppe8ejc2M2T9866/s6w9+zroa0LIXL89oF8AH30qPYA8FH7tZAhJA5tewMKRO/IMSj/fEiW7oDuKSNJSC9BPDEcZ9etwCiCQG8jC4RZkUzKSLYV7uBn+XkzK73JIq5At+/Yt/aUN/OAPymGwA8AWg54JXfwC0IGtRAL6p6pSfYI5Xu5A4MhhZDCiL+/Q8P+8fZE50X6pNQJ/7i4K/G51wxe46fjIQntO7Hcn485aeb//sLT9nF6y4wsP3RE0ppTNOZwTwMV3OrN745ITVanVmw529ni5p9xfw6nbZpyfB1GmK/cWk+ZJ19rXtwC2P2fSXnrDsUYGZStnqRTFIruOzVTmBmK7M4eQuIE5skuxPc4aRPcgL/3Gw4x6JQjR4CRQ1zBoq/2L4ED96toy/ggpoEoEk0MnBy0360l2IAdokUGB8Lplu1SRkBMAAeTnVA0uxkdE9czdLBVzldgd6uLUxyA3w6MBPcV1Wkb5yk1tOQowPv2WbHP5QXsMZG3zDWlv6zostv2bYWgWuZ1GaAEKVJ5NVGIHZQpcj/p6jUxT0YRQf8kcQcz0K7rxTwkQgGOPg72CQ+EkaKaWU0guDdh190v74M79t2w49LnlWkoySrACcIfVcVAawFUHfiYAvzMIlYC76ER5pN+cWFGaZSDTk4WFDGnPp6y8ESdKJcZOwCOGYD7Iwxo2EjKZEEL+YCUoa3LXHFzYAtdxR2mY2T8qXb10mJ7JWSilJlxsCVnbAXK1R8xPBjU5Dwg3nIH+Rs/h7aJe9Ia0AAWV2gR3AXS/wm1t/TsrvMSh0EoalZi8PQDSxLx5cbN9z4wfttVe8zYp6XymldDbptAEf0TmROzk1ZdMz09biVnJxT0zWGfmkJIAh5uFzZO2mwuaKzN1Zsdm2nEBLNSOm3Tpj+z+1yepf3RNm+LoNawv4dQEdiQDzfXtKKQgGQEsQJHP5SgvLvokb4WT20gGgECCkQVqycx1AxwfDuAfB5IkoRvjDKr+5WlOe4nVGk8RHAHqahGmHU2dM0nEHIGKAmT9neuonGfr5TJ7iBoCHjr/iy+zhHFQqbVVtDjcJtY7qqHjNElvwoSut//JFvvRdVoWU5D/rs5vKr92RMFXeReUTDuP6bBwCFkJohmXYYIcoNyAPYBfeIR/sLnhdzNVpSiml9IIjDhE8tOtu+5PP/p6NzR71fWF5DYwtI+CHPBAgCWCOmT/xcyITIwiDu/1iZKQY8mtOhRk+D5fEmZvh87AhvAPAObdgR4dC+ol/4s6fA75kJYGcuRw5HvSQpFN+ioyMTMJ7Hkk+/LUF9FoaYPM1IWQwK00tl63ILjRkaARsoX8AbNU5rDEzZU2BPQdfUmTlNyAojIbuJonuctfBHECPtJI/7L6sm9hQxHNSHTkQxM/zZ9tNAIXuilmqrT6ur1Cxmy96i33f637CBir9RA5ppJTSWaDTBnzcXTQ2NmaTk1PWkBnqdhIuFc0xwVMIuKdw7YYfqPApbrE8gikjpmUmqy3Q0RAAnLlvt01/8nGrbpq0TEtorKDoZIHgkBWwFxnOcyNPzOiEA50lgooA4CxiKLfgJrOvnCoMM14IHngc9gwJBgqpJ8+FmTiJf/TzJQSqVPHJOiSg9LhyRf4eXN5e7QgTFyhyT8Cfvw0PGtIIOmFk5mSZ0GXhgmFb9P7LbPQ1a6wyUFSYAGDzCBK2Hwpc8kC+rJ3tWEmRO0W5Sed5EZgO/Lw+vET+GSRmOL0OkzAppZTSi4emqpP2ubv/zm6592/8RH4pU5YM0gAzWxZPw+8c0wK8IRcCnwcFgEIhJpF+CSBL5MC8f3SXziw/Zg8b3B3M9YQLMkRmqXAYJLh5Gkk8yP1ckGb9tG2pUJIsYoCsMImADfnK7DIzyFguSmZWr9OULsAnAecy2+U2NheaQQ+gLchalntn6tMO+gCInKQNfkhqAU3ykNykTwpgMSq5+5/Simb1LfQbXjY9j7spLIs1AMk4CxjD4wY4zXRaVs+0/GLq68+9yX7kzb9gC4cXenkpRUopnQ06LcDHaGhyesYmJyZ8lu/EpLA7IzwHgj35Em4fbCJQ2GjnbOyevXbs4w9bZ+u0dQsSTOzfy2esKaZjn0pRSLCbLYqpGtaXn1H58rLnlRZ6ZEq4OpQp3sfne/zcjr8b3I7Zp+SfLSm5LJyeUKwPGN0FnAuqMMOHAIggT85oUgiDrOWF2rIu2DRalaKcjN4zC4u26PuusDUfuMFaZT1zi4gdyxQlKF24qj6SOmeWDoUdEIqgnXMjwyRM3H+XUkopvbjp6OQB+6uvfdju3nK3pGG4qoSv6ADhfAtGAsSCziyfpJLbE5DnoCyGURzcXSEfZI97dT29JF5PeOITRy7zbj32kHZIIwBAllLwQwsyqJAtWF+xYsWcBrIIX9/4LLmKyJQOwAOwMdGA7ANMIePmZC2AykMqbjfrAMuvTwGYCdjVG1Wbrc365AQuMZ5ChbjRrujIzbA/L/gRiv5Dolnp6VmoUz0HD9BmPhDwiJ/nmYQjZU8nKJ8VpCz4q6/gec5Zsso++KZ/bteuepXL6ZRSOlt0WoCvWq3akaPHfN9eGGGJIaWTJA0X9dyTh2FzYpq6dfLsXTPLdYvWmGzZ1P17bPr23Tb1+CErTGmUJJHWzecE/GDslu/rmM0I/il/PsfNkmlGEsPBG5IDgUP62MmJrBz8BbcIACGcPRzuiTESjxb9XcOOu9tEyAiMUu4igAfI86VaVFI3WQCY/t2mRPhYd7alMrZU5j4B2UsW2NI3X2zD7zjfhkb6rNaaUT5cbho+pM1SBkUGwGEPAjXU/xygU15ulltKKaX00qODx/baH9/y27Zh33o/yMB8U0YD4Hlgh2wI8iEAPmbjJHIAYQodZUdUAfBFeTJvDn4xrXk3lzmyy2XOjkTEJcojDyupHGf7mNVTFJmRURn/Qke5WLZSruSoKyvAx8RC3J/X4nvikmUuOwFWesYAxnAO8hRXXFzO6o8Llbl+pd6oC+ipr3JgRswQx8EZMZJ0gj0MnOMpXN+yg5vKGsEe5GP2JH4EdX7li9zCki9uxA9+zBo6OFTmYf93yxYMLbX33vxBe/2lb5eMznu6KaV0Nug5Az5GWePjHNJoWLVWDVewiCJTx0aO+bmQCwYJGb6tKLzHYA3ucHBUhb00OmrtnbXJ23da4+4D1jrU8AMTJdZ7FUdRfY9EF67KIVwYTQbB5qNC0nNhB+fxrzInRe0t81zleNh5dzxOVnWEcPfoRV4xYTG6SfhQBk7h6nGcfH+e7Jl21loqT7FcstySolVet9TO+6HrrLB00DINhcm1rMi+nHxB4JbFGhPoy1tJdU6WUYhy793T1Tvle67vJaWUUnph0oGju+0PP/9fbdPBTT67JwkjGVrgA0PhyhKAiisA2TzgCwcumBOcl98uS04C+Ob8lXrwi/6JThgknBL22T38Paxgnssl903Sn4+HggqZglW4YiVXlKjsCOA1vB8JgCmRq///9t7sybbkOu9bdeaa79jzjB7B7sbQIggQJEAQHGRRkmVZtMIPCocdDiv85H/BTw7L4Qj7wQ7J4Qg7FLKtMAmLkkhQJEQJFGYRaKAJNNAAeh7v7eEONZ+5/P3WynXOqeq6t+v2cKfe36msncPKlblz5/DtzL1z48aOVR7RD6eZEjZm9iB5vUHXZwT9W7nqdJWFkCs6fTwoxAwd4Up3+Ciznl/yyYSAEz1kpANiFyQPUjjVGfmQXyGATgYlE48v6dqo/+dN4aXOEfurj/1H9juf+jvWbLQ8zQsh85RIN8WXQVO/KNNIOyZhEhl2EC4WVuHaxrsifDQUZvcgfFvbO5PZPbBf3buuPNLDU35jVVKePHFCJG9xImPz4DlvXILCeWO1/nrftn/wmp17/GXrvrRuo9cH3tjzax11kT6amfoa1+OtHovyF263OkgZ3eEunhcEjalYHbA4xcHPTQSGVf9lIHv1kc6Jz/uIAI46c9Y+sWzzd67ayV+60+Y/cdJWH7rR2gtta0AMaah1nSNxuTsWyWuQLV/ukIUyqBpphQofarx+9hX7R1/+B/bka08aT8DxXK6J8PlXjuhDIFv0dyJvE2JG9+HEjrfzJUK4DOQgnucLeyzFys+JnPzcvxC4Eifj+SJuupP0eRh+Je1i0h/QnRHbZyfH6vdF+KBMEvFulJUaP5aujv40yFrpYwmUPG56Ru6o3a6xgkdjWMbt9bs+OeGfoSR8ooMYOqKD9HzpRiB/7Cmq88IHOfE3GcWVxZeLi54whA+nMkWnk0snmBC+GLuIPxwPbGl+1X794b9uf/PT/4lu4DseDxBvdsWMjGFnlpNjlAu6w05ZJjlGNvZCjTgYcp+k251yU/Y+GRI58nQmq0JCXJ+8nu7j/hWuTbwrwtfr9ezs2VjKHYq0MNU+qyYrC35pv1RwBzWmsqnyMsPHPknQStRByHjhg05ssdm05aUlm5+fV0MirTnbeWPN3vjeC7b+8zds58dv2fqTb1hti8Y35w8zo4OmoLPnP5aozDN5Jd8eWrxmC2kqVaDAaXixcShlkmXDFi01MdZxTWeyVLeFO4/Y8iM32tLDN9mJR263xbtWJKWOUOS00VAjI5NMRXpnS6dNyp5z+UuH/Ma7dSUlvQp6W74qVKjwoQFLuv/oj/57+/EpEb5aELgaS7oKi9kpka3J4K1+xvsNDH4xyGOQCT9k6If03+NhQsZf2PA44Zd6nchJr8cpbv0vMhEnSGCRleHZN1+yFbnhS0zzjXY8w6f+nC5dsfTbC4iV/ge9m+lnnXyVnz/3J794+UKyYpT+/dxB37b6WzYos4ceDwUKj/PReKPI/tyjSBNhUDSIFUSOkYh0Rhr7Iu0gWRMC6KQw0y36MZ5WbMkSM4Dc8I+s01iwX7n/i/Y3P/N3Va4d6WXtBnDWJa5kw63+vugElCvINGYxK4OZDU+/BNbcLB85rmc+IhQE0iy/he71g7KZiV/h2sAlEz4u/vrGpm3IMMs3O7v3foJMYWKhAWQ2k4ip01Gl67TbduzoEVtcXqKmupjfWanuDnWHuHV+03qvb9jgpU3bfOot23j+jAjhlnVfP2/9U+dtvKlGT7dGReb5CemYx3bvNQAAaolJREFU0x2OEygZ3xuPo/TR+ahZ6Z86hvIDFCFJuw978akRe2NXJ9ZozdniTUds/vbj1rp5yZbuXLbl+2+0hXtPWufGJessdzxtlglqEFD9Adc8/VdAYLqL4J7wChUqfFhx+uzL9g//6B/Yz177sTXoy9Sf1JjhE4kRNRMJgwTqWAy+fhM5Q8rcnwHdiY+O+PsAPyWE/Pa/tBEEYKrDn/EjHj+XC9LpuumzIHMaS0aDQfSf/gLDSPnRDfz8orVaLb+njbjo1AmWLi8OEKYgQtH/0jNzdNX6Bwmbjk1yTWQYH/iebre/bd2exjAl5MTOi4LdChrG9lwS1R/bvSRBQz8GXfgF8cPPZVwOwznFWKnQEi/0ANIjLkLMNLbrC/apu3/N/vqnftdajUUfU1OW80ZXnmP4cYJTP3fLOKH0EDn9X4lMGHIeEsjrNKszDQhyzvWMsJz1wy9f9oMgUi9YPeO6Vrj6ccmEz2f3zp23zc0tn9m7kqDiLS0t2skTx2Rnr5YCzoj2AkmjYfn9mSq3KuyQjmVbd3nn1NDPbeu4bRsvn7f1F0QEXzpnO6+sW//M0AY6T7VGq0kPXZRaqHTILR2hXgG0DVX6ke4Mm52OLR1bttrJhq3cfdKW7ztpC7esWPN4y5qrbWsfX/Ive+QdI7p4qJhGRL5Kdvc0ygoVKlQ4LE6fe9n+kQjfT1+F8OUzebHVUrxkEYN2zs5ciPC5fC7X0vtJZv/y7ewMH8ilQid1JY7LEoZcIYRsTzXWuJGzY2xR4vH1w+1LuurLm/Vm9JGpk7TJhx8jHzA0P0ouXsRwVY4kZWmHCjEKpJC7xwPrDXasP+yTSb/hz76dcI8HiVIcjr4USzrM5PksH2RuGp7uJHzpns70YUre0KA4yHbqS/ZX7v6c/dbH/pbOfd7zANA5JX5xrujEJOL8Iy053H4gDoizH+mfac26p4QvDI9K4cc+ruzZmvu5VsTv6sYlET4q3/r6up1f23Dil5X8SiDvMpYWRfhOHt9T0egoaNyqmnRjxTdAU4OyhXSJo1PgAeFo4Lq7UmfEcsB4uGvddRHD/tA/BI4+FZnEvbnaXKNm7cWO1ee5m1aY31HrqM5KmVPnFOoB6ZYuRxpCV+YNP0zVVCpUqPBu4TN8X/4H9pNXn7QWs3nqUPjUI6QpCFoQJSdRDM76TWbqRLS8C/PwIFZODOmlUn5mls9DZkhg9r91SJjs/qkzdKtjo5fz5VCRO38uT3YnIIqXRIRNotED0A5J9IjqGd0/ghwhh1TMNrErg+dFaQepKqTI/5SuxP3lPU820uNG3Tf9d9LXtT4vdEgAcgYR4xlxn9WDdKFPfXcSMH9jt6QTBE/hjBvppx/I8XEyw4es++no+QnZTmPJfumeX7cvfPSvKVstzzPxJnktyPIB+8OA+x0gMy3Xd8ZEVsfZ9ECOuYAwL3u+TuWPIMWWX5jZsbjC1YVLInz9fs/OnDlnW9vbqrhqAh/Qcu5hQKVi2n9lZdWOHVnxzmUWNBr+6HBUO6n90ejlMTdmlm3Onwv0byh690UHIr0uJ59JvKK3HLKwJql5Iwtft/pLFqFb3ZvLq0n4SyfMGPqXQfiLPiEUKWHSJA8VKlSo8G5w6tzL9r/90f9gT73yIxEHHlFR9yLCR+92sbd0g/CFv5M8D2cWb5bQFbsiOBmkt/IwZnaKvOKGv2ToN9XfBWEqREeGDpH4dHz0dj5bp5/HVDzAkDRNK/RNoPjZtyMHOeNcebSn3dTNt2Qhlk6yFB8Z16ckg7RGOizd0ufmLN9Wd1tHPrFGWrs2FAHMuLyEwUhH/oOwldm9ck4+20d4IXwRh1yGPUyQRPx9SRdSqDLiLd351or98n2/ab/8kS+KQLW9vIgDZs8dvz1lIczKhW0vZuPsjbkXB+kG6ZckLssviR1mOssXhnG5wtWJuIqHABXC90BStaLSDq/wci6gcrXbzYNrshqTV1adIQ2bh3B9exTIHt/wlaGrgYy11FKaMrz+gC66H/ZaQodOFmX+47yxR9OS4eCJU4xhxnUaDu/S7voHQVpIqwGz3cqYiUA6YdJvDN1YXaYiexUqVHiPoD+jz4ulVnqm7LtKV3VAHzP1oQc6qA/Cjz4sXG/Tob6L/pVwXrrg05qDXt963R3bEYnqsmVXv28jNjpmgoD+VCQpdlqQLoYUn+xCR5gAcuoz1T2OJSOO5IbtuHxLK9Jz2sTEw8C6vZ71hj0bSjcnH+UQhlkpCInPRjlRUSdMMkP9Ix+SgedxZsO+8t8fOJkLo35a+WAp2vPHz6Nx9NRDl2TDL8LcQryUw4vz5PxxCDzSA9qtti0sLDkJjTGGU4i8z2LWz9MQ3G/GvR/7dVwIF5KL/Md4n2WS7nzWMIku7vSvcHXi0ISPi8jM3vZOTxVsb6X7oLBff7rjroI7WOXjAvV5Wn/JbdxB+t0JxjctoFMsQhzdGrJYi1OEjLCioxwjAP9iLUAN6YRnpMNSCXfKDQUSP5BhbLKJmVFS4dBQV8RYEXff7pPIEKwKUWdNb6tuyfcujFsVwt9N/SUOGor+CfDHTwOEmwjHdzYV8hD5YKjAnrl6+1lUqHApaNY7tnrkpA3mBtGl7DZVu1Sv5qhj+vkxahlk0Ge4JIf/3Bxy1MHoizx6qZvI8kIZN7K6pVWTKnrkpkbXIHODro1Fukb9rptBT8dhX0mLFEAWeHZP4sxexbIptV/+SpPlzaF+7LnqeSv9pM8Myp9ZOLYvGSmc84ltT5QvKaS3jcWTkfWVLlwuxofWZLap1W6L9PEFphjHeGFjOBI53BWxE4H0z1CyyT/9RE15mFN7xC65ePMWcqoykt8chJN8wT6VGy9JL8MoVwxwu58GJT/y57zZIYJtxRgo6PX5oAA7USzX2na8cYM0sfLEb6prvyEvHNEx8ae8SpldDBP5d2EA4y8mSR+GZHGz1Q3ufNavwtWJwy3pSqSnu7T1jXXb3NrS3Vtc3A8aUaGmlSfdGPZGWlyct+PHj1tHd0h7Qd6qSnd9I7ui2eucnRAvwdB58kyROuU9VWF6j7Pe27Vz69t2dmPHzWaPnfwVnxHkIvXHd9pXh8+9wHy7bqvLHTtxdMVWVzu2oqo4XdBgQFAuaCvUY171ZtSJx2AczDr7TcSFk6tQ4VDY7G/YH37v9+xffO3/UXXS4NtoOumoq86z3EodZPYvXuBQH8rNL0e54xk/aqIGbMnPLqfGjKFuZV024nHLStPyJU2IEVWcH0cZ2hky/qhN6slfcUellxzP08lG20WP34wrHn7ki/hg/5jjbgVxjk7y5hq2tLiiIy+jsJIzjefkEVNmpOTrbjRCodifb23rvBNPTmAyo0dcJNwecSGsxKV905yJ7ySQY3hM3JEORDXIms/gKQ/0Hzw1yPY5D930sP3mo3/Xji7eIJ6J5NUHrjtlwHXz6y8DuYtj7W1LusymVrj6cOhn+OLt3LO+JQt3QoeL9d4RHUNgtsJRoRYWOnbs+FFrvW13cjI3jVfh+gNX2OcjZGFwY/YhhogC+dO5butG5fzO0M5tD+31tYGdOr1uz792zp5/a2g7O1vW7XNHz1KKSKIMdcxnM4qa/YALDhk79eM5T755TMfPzAeD0/x8204eXbS7bl6ye2RuO7FgJxY7tjTfsoV2wzqwRPXpSlIHhgoGONeMRh2relvhXUAVCWry5Knv2T/8/f/R3tp+wxrsmyZCQWcd/WaQuckLGfJzf4x+4WZw54WzGMxThgAngNyg+LIqCUqvDswSUmsVojYBeQv92Kjf8VYtKlKq6OKoXwJSSptgWyznUwI6QMTdB/lB9jhzniNsNdu2tLAousgKTs2JGe05iB2kLEy4lUC6pYFPrq1vn7fBmMkM9SwEI4UMuZKfrEUef9ycHaIQP+QIV0T+ShpOEnWkr3ISKDkvFf1B+BYbHXvs9l+xz/7C71i7Pu/6rkqUc+W6Quq4Hn6NZWK5PF7ogOy12+2Dr1eFK45DET7uitbW12xtbc367FI+pInE4PhBXtj9+tON4a6CLVmOnzjur/HvBadUVbjrG3SkIx+AVCHknrOBRh4I3PpO3545vWFvrfXt1Nkde+WNDR23bKOvTloDGQ9k23CgaAxEMeDQCui80HWxBkFoXYNdtBqlm7MIpXOfY6CAFapO1pp8NWDXji827fbji3bD0QW79WTHbjm+ZHeICLYV1mmR/9ll/TxWqHDpOH32Jfvf//B/tr989XFrtjQI78p4vdafEzkN0l7vY8D2o9w+kybEIB7LcpA32oP3p4XIYIWo+dHtMpKnOXADxAxhs97yjfB5No0ZbE8HOf8B+vCSNhFJQ3/sSbe9vR3kSGNOxKPFQZIipgNxxUEHLwzwXB5g5rLDixtOcrmBC5JGZhnDnJRhvO9Ap0LkZlZtMO7bZnfD+qO+x9O/kEWHBMMexomkt/fip3AIXugv5ZSpKL6HeVrkB1+JqI/A9/j8Efv8/f+hPXzXLyrfsRXN1QjKKso8rifkLmf0GItjlq9pnY7KX2EVrk4civANh0Pb2Niw8yJ9fX+gVVEuQ70ka1SwRLpp6C11ZovLi3b0CDN80eCnIHPTeBWuR+xaXx311s7Q3lwTqXtr054/vWNPv3rO3ji/bds9OmbdRTMb7Uu0PO+z689SUjsGGijo1H3FSW41BNWrrNQXqz/ZJRMujT4a4NY/xfdnnuj4FY6hrcTgZdb0/cU0iCn82Oqi3SwC+NBdx+yeG0QCjy3YkWW+MBAE9GBcLF8VKpjaw5r96ff/mf3Tr/1j3XDUrL3b9pooHqb6XWb4IHVJuOhPcSsupIq+1d+61U+VW3VXtZi24XW8+Es6+2WOEEoeg3A/kcRWo21Li8sifB1/zo509c9jkhXXUtKH9hDAc2g8o7exuTGZmYNE6BBy6BaCkJblRMJpX/KH0LEVTKe9YE0RPuIluaL9oa9Ihh9u+TtJk2qeEVzf1vg27MktCemVgEv7DzkZfJI4SsDJHOEujrRbpv4pk4QviKHsnLbSuev4HfZXP/737MaVO0R045nEqw2UPOUfZR/Xzol2PZdx46UYZvZwV7h6cSjC12dZ7Pya78E3mHzHLxrglQBpx5LuvB0/dtzJX4VrF1mf6Aijcwl/X/6InjH83N6w3mhkz75yxn7wwnn78fNr9upbO7YzZPf8gYyUqOP32QbFSV3ToyzUeB/BpgMJCB/39eOFwADhwvFP/3UMqx+xpjM0FsjTCSBNTt4kzfJxs1Gzoysif7cu2afuO2r33XbMji93JI+WIsiQUZTyDCHWGByKTIUPOagHzI017KlXvm//6z/77+z1nXNWb8xZa7fhxA5SRX2PWb5YsmV/0USQOqqb6hN1r7i5KRI985/XNTWAIGzoydlBGXTryEzVyuKqtUX8orEUYokczj2E0f/7Hy9TbGxtqqZDjEYxM1lk83kxTCI0MEMHVWKGr2HzTvianvegWbJ6O8ILd7S/iR99ivz6InxrmyJ8o74/bjEhgxPZQuJkdyrn/jEWTt3F+A/ZMKQw0VXsc3N9W2ms2Cfv/IJ96oEvWLvJc+jMjMVZXW5cLNWayp5roWw74Ws2IXtJ+GIZF4NfXtcKVyfq/61Q7AeCSjocxlQ7y7k+uydc6QtLw2f6mKUD7gQrXJugfiV8to1Rx/0wGqS4tHN0mkNb2x7ZD188Z3/2+Gv29Z+ct2/95E07dXZkm33qIp1oMRokGBfonKgnVFXqa8xmlCNS5Zg/3BhFVwSlj9q3GcnIgr6JmXEjM9Fb3BO5GZP+oK+bqLXNrr0s4vr8611b3xzY1k7XGq2mtWWiemvYKDMlIEtN2oqtwoce3m6Y/Wra2e237LlXf+yfbYxaMq17kxoj+WhqkBlevOBlAm685C/C43DhEiMPRUfWY/75RsLeBhXGTJvvicdOBMhANpGT3j1H+XseZNxv7C9PeIjqvG/gLEIRy7bRjoNIRZxYpqVvSD+REZ07JHSiU8dQyFGSecOlsAQ6hiKN/UFPVHMoGQgnISlH+UDrJOt63Kb/nhvZgY5Fb6aboSP8Sz4i7bE19Tu5eLM9fM8v2omVW5Q9lsXjHK8IlC+/nm4NexJs7xf9WvBCBtvaxAwrJI8xmJm9iuxdG3jHGT6CeWHj/Pnz/sJG7MUX4AK/Q/QPBKRLJaOyraws29IiD7tWle1aRNYeX9pxF9cRhoOdO/e6nT4/sL946jX77tNn7dnTm7bV49uXdKddnhgKfjaJywPF6nx0903/E50QYZGSv/1X6u3+DmrqDtkLQV2g/oeMa9a/SD/s4RfuyFMZRDG4Svohk8epnpoGt1azZrceX7ZfuO2IfeaB4/bA7UddhsHCNyTTmY8ZFQX/75H3nk+FDxOiLnGHxBYl33v6m/ZP/vR/su3dge30+6otMXDn26/wFn9+ToN31JpC1txOOORDseThAz4hhKfBx2UiRvrXRPJ4hm9lccVaOvqSsIdFK005j+NuER2IpoJp7dvbGyJ+sb0H7SJlE9O2Mm03ADvP7i3OL6kHyL1ZaW9JBmdlo69xf/2UiC/l8pYuM30QyOlXO+SSrozv7uLvsYvu1MXR2zo3qS4XccM/4jVVRjcu3WL33/KoPXLPL9mRhZMSivP19n0FkKU8uTblOsUN85yTPa5JEHD6p5Y1Rfjw33+NKly9eEfCx10Uz++dO3fOl3PzG4hXGlREZvdWlpdtZXXZO6UE+asq4bUBalKSJUDV4m3ZrgaKJ18+a9/54Wv29Kvb9vpZ3X2PdF11B86m2cwisJN1DWLHWCJnvC3o98negcWMX9YDOrBik4UBL9wZLsgarovXb+J7GyjtwP/zr+iLoAgjEez8OC8wmT1BttgQZxaTPO2OGbTnfM+w+frIbj46bw/eccI+fu9Je/CuY3ZsnjUn9u7TIOEnT7mA+F/hQ4pJHTQ7u/mGff1Hf2xf++Gf2Wtrr3v/yBwStwe+HCsrot4W3Hi0ST9KG5rIyg+3E8YS7gROddSXdWfqHUvFEL3lpbKkq6qeaZBi2KmzCUiFwjD6Y6Pm3rArJ48t8IytbpbUXvzUMhk5on2Fh2/8rP6i2WjZ0oLGApYFIGxQyNIO4xgm/0PMvOEpbT6vdl6Ej+cI/YtM6mtI1Wf0iEAMJ2zEDPIWs4VI8QtVxJr4uHyMoR4eGm2pqRu5mz5pj937OTu+coPOq+Ft3lc3rhD8upRjkjwMJC+Inm6sVay5gXUu4Va4tvCOS7pgOBz6LF8s6U7vQKgQVwqkTV7oEBYX5r2SJq5kvipcGvZeqehktgc9+8YTz9n/+4037clnT7mbb12OGuo8Wd9kkFHnOFcXQaqrk5TXmBkB1YG6elje2fblXOmK55Xo02PwCDvphAzHWYMfH5TH8J3R/cb3DKvTKWKvy6Rd/jpKRek405SZFf28hkre00EelqrseyyWa/mOpu70IbEsxPG25HCuaeu9sb10dtt+8NJZO7e2YceX5+3Y8oInUMYrgcHCLRU+rHDCwOzv2JqqS/3BnL1w+id2ZuMt1RPVf7/hgKSozlD71F6ibsqP9kFNxO1+AH2B8JfETBXzfhZlRczVy0FNb/mSrmsMOSFuwNBR0pDxNzwbIjyEq4Fwk8Mz4z5LpvPI5/OcQsmPPt+JGipJWqQKOwSsrvbSYk9WjyBZwtw6e+MX7tAf/nxNg+VcPq3G84O8NOLqJ2lEDjD5P7wgdLJPVONJXuLoYRjs+sUM366tLhyxX7jtk3b7sftjFlTh9B2xyTXKpnm9HCC1XKbFYI/lW/bTa7mbvigfoWq1IH/T8bbCtYNDz/CdOXvWBgN2PadBR2WebURXAlTIpaUlO3JkVR0MHwkvARWuClCxBjJwsrq6UgYidpZ36kPnJzsdYc48bHR37ZnT5+zPf3DK/vIZ1bmdbXUsSDM4qLKWC+x2/0UdjDAGLAJjUPIXcyMlDXTS7zLu6fbduZE1dxlo6jZyMji2+dqurbTb/hKFY3/LIPo+P+/O00/hfY23azsaPEZzvkQVr1cwG0BuWVgrd/vKE7aw80/hskwMeZz1k8hQ/1tzDQ0UbfviJ2+yzz58ix1b5C1MQpT8rlJj1MSOj/78pojZ0HLqFa5T6Fr758V0Y7TT7Vp3Y9s2t8/bd5/7mn39p1+x7dFaELDSPuCGECT/woTscTMkE3cPDmT86HHiGS3aYtwwTeVyI2evdWMRB8muLKzYwvwyVX9CDryt0p6RR5OO1Ev05UQCBG+ru6V21HNCyixaJFXSU1tIK1+voBcgDfKwML/os3y8GVx6g4J4DIl2FEeKixZC22JGb2SbW+u20+/5KsEQoqibrpRHOmbysNGWcYeJMBlC3A85xVXe2O7FNahdcn68gLbQXLFH7njMPn3fr9vRxVtsgHxtZHXOgZl9X2f/AKC8eflTmJ7fuC7x5SmuTSyjJ+FDDjuzeZhYyq2I3rWOQxG+zc1NOyvC1+vzQGs0zIwWDf3yIytkp9O21dUVX9qtcBWCzpPO13uYOLgVbyxig93Rrj3x3Bn7w28+a8+c2rYd3VjU6QF3IfHTwSWXPOiiJv78Qdjwc5mUVwc7iRdH4OFQLY/DkgTyDH5mK52WtTUgMRTMxrkU9HUuazt9P6cYjkY+AI2UGgS3Rgdf2o5v9Kxk3M0fHfEsyfOwcMdsgspkru17hs3P79o9N6zYL9yyYr/7Gw9ZR/oQm822u1GsQdSc9L27c6pw9YIZsZ2dHZmuDUdjO79xXp26+sa5pg2HO/bGzsv27Z/+uf3k5b/UbcEwyJaqAbNa1I1mGfBN8vjD9ybtRlUnEAQAgkb83LNv0kaolhFRumhVTVtoL9jy4oqTSuohNx1JJBLUa8+P8hv62ZplbN2Bzqe3LTv9QLyAkfJx9P8u79siCZ1Wx+bbrPQoHfKjsWGo+GBv/LDTuLDxSTmWczc2162vduWfPhP2jnNhF9VzN16Eh52+BLlZ+QhXy/eXQaJo6G9qdufx++xXHvxtu/vG+223r3Nj1WJO58nzkLopjBvVDwjKWxK6cCpPssfzefhN3Un0moTJzF63CtcuLonwdXtqENxxyT8rwDtE/8BA+lROZvaOHOGzVqty0wFM81bhSkMdogYZ0wDAFVHV8Y5PNrnloz5yfWdgX33ytP3B15+zU+tja3bUuYz6PlDwUQrA5eSa4nTjHmVw4ofdBUtYkXGb+2Gh3kaYA39+yk5D9oUOg1RLeshbEbgALlTlSWcwHPsM3444loYC5VHCDA5oZmTQnb/Hl5kMDkqLksKNVxpkiIm/513xGeDJcI9ZhtGcnWjt2hc+dpP9zc8/ZMcXNIBogInykd21cybYLnw+Fa4e+LUudfggDId8/m/gy55O8uSmTvT6vZhhUtzhYKQWB4HbVT3csGdPP2XfeuordnrzRabCvL7VasyExRdiaEe7urkKYqKaxrGk53TQ/bERRkvj6C5vdzlTF4QQ34a1Gx1/cQMiRvWjPqPXBYkZDgfP3/FZNII4f76v2xv2rNeDxAZpAzNRXB/twWehGk1/iY83dN2fMUrCLM0moq1N3STmz+GJlm11N21rZ8NDmZXnGVvSijhyl/9O7uTH0Wf5MqzonoQhp5JhXjFats5BN4ArnWP2Sw9+0T79kS+K4DGzyrmKeIuhKopisPHy+4u4nsXM+OVLGNg5Owjf7HN5EL12p1PCK1wvODTh4y3dXtl0OSp2mCtRITLtvBNptxoifUdscXGxSFS4ehAzXV7Jdvn+rHep+jV8CfffPXHK/uV3Ttnr2111gl1rep1q+CJl3olSx2LgoSOedl5QmolbJmTlV+JM/coRnfhjU4Z4tpvuraPObrnTNlZy4WTk+V1B0YZqH2vbfX/pxHUpIVZp5PRymAwMsnIkE34kBH/JxNJQ+LmsjC8JK1KrWbd+d8OGKgvbnfeBcqk9sMfuP2a/9djddu9tR1WOGmAk68u7fr4VrlVw7YcidUHwdCPRDZIXdQLiEfXJn3XzmykqsS676kssnzJjtmmPP/c1++7P/ty2BueZOBcZ0Y3VuK46Tx1kBlgE0GNHu8FOs8m2A/D1X1nencopluzMrmHnbVn2wmNPvKX5JZrtPkT7I7KrV13NmT5aAI0S78FooLx3/VOekFrOFURaIiiNln9lKUmKn7tAeewF7vAjbGJUXuy7tymy1x0qHb9ZcrHIn5CzeiDIHHHRFjrcVpZ/cUH1dpVv/9628tgbbNtCS+VQP2p3nfyo/erHf8uONE6I/zHzR/sMXZBtdHun9C6R+dxzzUpZ0e/l7F76MX6yTIubImQshfRlv1vh+sM7Ej6C2YPv3LnzZdkgKvdspbpSIB9UzvlOy1ZWVmx5edkrcYWrBXSGEBMNBPQhXtVGtjkwe+KFs/a1J162Z05t2VvrO/T5Tr50X6m7XnVKDXWIpZ7FzAP6yiCDn3eSYfcQZOSX4eFX5F2Pe4XbJZUh3Vm3pHy5pcGJJQ3JsGdWdHclwkURnTyS2YggfHzarasx1P2cmDEM8BwPkj4keCBvAPqSFE43uD2WpGb8Ul66hxoQRnVpk865QV2DS93G9YHVW7t21w3L9iv3n7Bffugmu/HogusJoPMw51PhSoPrDcEZDFSHeiJ4Ozv+whzPT0fN0A1BIXlZV7z+qV7jUsuRB7N4XoOcRNFaNnvr9pOXHrenTz1ur2++bNvDvuKI9JnqDhWeN969baBPv7S7OmxxjDAIRJI+iA32abg/06d02Z5leX7ZWvV2yXvAZZPVQVL1x/OnmXev705ei3C2AUCQ2iy/KAPygEiUR+bVy8bt+Cdpw4Qffyz5bnY3bbu3qbYYM3OUgc+8uXzRI8MvZu6KHz74ux8/FaHLYeGP5emBfznnxpWb7JE7Pm133/BJu+HIDbp+fM2D2XhdGZ03pzon4u19pfzfLeJ60F/qHLHjp/ExZ/J4JhL7rImlW/bWi7gVrm8civDR6fCljW0dveORH5Ujj1cS5IGKyxtER48E6asq7tUHukK68m5/17711Ov2T776czu1PrJO9E1+zWK5N+10WNSvqZtnh8KvhLs7wz2qH3EngiyGHMh48Czej1vWHe1Ci4GvLOfoR5dLOofFtAmx5Gp2rh+Er65E6MSZjfM9yxgIynQHkxUxfET81DGZQSgqMywGk8iVf05KFmYN8WXgwE3OO+2afeaho/a3P3uP3X5sEWEn0BcbRtA/W2YVLi8o/yGzeIOByN3AV1RwQ+wG8gNeZ7nI7xI13XT1Rzv289cet+89+1V7ef1UPGyhilFXOtT9JFI8hQfyLV7qnr9V7iRPfvLPdhTPBEb7IntuL7NUxGVpd7VzZEooJqdADPyIEz4HweMcErPlg81bjOInQU5VXt76bXe3fBsYZtvUwrw9cszzmK5mFVKHUulgRg/tPN4UP9qzZDxMLlnGtaHa+9BOdm6yT933276UO3LSTqlfnNQd/oylqVwLkEfGw1l/3MzkNRq6XlxTGd605Q3clKnw4cA7Ej4Qn1aLjZf902qq3LMV5RAq3neQJnnARCWes4X5jh07dsxfHa9wNQGSM7becM7+/Idv2D//5rP2+tqOExZmB3xmwauTBhYd47pSp+L6EoaMEzF3T/2JxhEbcf3uFheOgrQSx3tn6UZuoVm3Re5wXUAdtxJQrfKZxejdD4dp/eeuftfOa9Du6pRjGwx215OjED73Ii3FccLmx3B7iNs5IpXu4qe4U0Ko45h5TmYmCuHzgWlkq/Mt++xDN9rv/NLtduuxjrLFAO4JV7gKwPKrk7k+BK/n15I+dns72gTuYVm2pc5yfG/Qtff2NLadQc9++vKP7PFn/9Te3HlZdbMQNmabmF2SGM/PAoUU4oCDPrahm66YmfO2JPA/WuYU0uZ+hPG1jYXmvPrkBV/q1ckoHRFH/VSDQ7dLxjni784Cd5ew/Zj4zgSjM90cMjb+Xo76G+m33d+0ne52PCMoIcKhfOTP5fnnR10rt4SMt7EkgMTDn5sqXU9A+4QO1qxnq61V+9gdn7NfvO83bUWkd3duoFikEeWbyOubp51lm9jvBkno0kDqUo4wnsmbPqcXbkheyqVshQ8XDkX46HwgfOfX1v1NMAjfe++E3h+QDyovlXy+07TFxSXfqoUZvwpXFtQQusa6usCd3q79+ZNv2O9/41l7c2NstdHIxLfMt2lR3+PXUPIsbWSH5ERQ8d1NWPEPI/8ZPyeK/IquOEoAGf+FPznif6dR95c0WHJJgrcbSibyF8P++u/1UEeWdM/1eIZPHa8zSAYMBgN10CPu/Gk7GT8Gc5aR3ckgUsLc4ONkrrjdMKjIX4nFTF/MwIzw88FEQ/hY7UBt4bEHj9nf+uzddufRlpKqHnW4UuC6+f5yg4H60oGvmPR15Pr5VlflxQS/trqQ1NO83ml/z6ByQvpENnrjgT3z2g/s2z/5YzvTOx1zTtyQePsg3ZgFihsxGbULX7oVUYtZ9r2tI2+yyt2Mw+PJ1EQkIYntdkf987zvO4ccpxT695LF/Yg8HQ57yglrKT+fwZMaVA1V3mz7sjPaUVtl9pR2ywtV0zEtSF2x56kl0ZM/fvovu67XZCzESJPIcqfZtqXGkn3qgc/ZR2//jHVqS5IZeD74zvCefO5Dni0yWYZZBhy5LrP2NIhw9M/QFVLHDC1fw2DJFs2pp8KHF4cifIhsbW3Z2XPnrdvliwdqQKVCXilktqd5ELFQx8RdDS9vnDhxwit+hSsLrtKZzZ798befs2/9/Ly9/NaWDxqx1Z06IV2zwrNk53pGx+UdmpOzaacXJjvCiMOg4QMOfkrNw1wzXrIzWHkuilsBTSW05Esa6iyJ4+ERFjFDNnJ/IcRAzC8k9V/iPOO61tegzkDnN/3+dU6Fqi6K8LHnl6dIXDeK5iY0pT8kDkxl8JtxSxb1GoPcDWn0Z5B8UFI+dGbHjizYZx88br/x6C1258nFcn4VPmio+L2PHOpGmbdnmb1zwqd6MShbW2Uf6vI6Zt1Lv6h/gQh/7xfP684cz6nR+Or20ls/tb946t/Ya+uv2Hr/jPLNi3BsW06/uVvIhNJV2pF6XbUqCAf/9+YpZWiTIUMwft7uFINn+uZb89Zpz8dMobePqQ6X179SBEV/cexBxMmymsXEb6KW2yAR7vHQuv2uf6uXWb1olZ4BT4JoGdfJn5Pj9MNIWvbMspM/tXHCvFx1TXGtLByxj5x42O677WF74NaPmQ3kq44Anby97GyxPNYBsgzz6H0Z+rBnP6hjAjvjWoThk2/c8hxevMiI8U3hJZB6K1QAhyZ83W7Xn+Pb2tadUXm+BFzJCkW+SD9PgSGQyt7RnST78x09etTdFa4UdKOwI7L3+Gn70reeVcfXse6mCJ8TcXVG6se8Q8MF8Stu94PY6bKmO/w4xjV3I/2zndqeMLGj+PqFB4UuHekI2zJH2nxvkzpM3cl6lHrBOzYLh0vNNCGN43aeZ/ikmtkNBgo2iPX1YoXxWTjqqz93p+Csu/G8kFud2MXSbXi4vEws3YY9Z/YYzFwXNtyys6TE/3md9MryvN1z66L9l1+8z46uLLm+Cu8/KPsgdX3b2N72Z8OYwePNT/zpL7nGMIZymR1ZX7M/BVEXQyrtHN8L1NH7F2JoZNxwNUUQOp0lWxucse8+/a/t28981T+fSar1OqRvmjcahD+rV34A4pc5ms2bx8l25P5eQxUfskhb581gtkCat3aLr3G8+/45082ySqSb52V5MaPb6zrZ8xk9RSmtRr+QjZly8hhvzHPN4o3n1IU8+oo8hjCuJ0RO/mrW1mq37SO3fdR+7YHftWOd46Z7OwWIXJLNuabfjHkF8LLEz/87eQO48uY1yV6aJHlK0I+xhUqUHcu1+eIF2c1yqVBhPw5F+AAdEl/cWFtbL9uz0IFNO6mrCTSahYW2LS0t73lzl1PNZ8PCVHhfoHJ18gG70rFeY8vROdsZztm/ffI1+7//1Y9tbdRSRz9URVL4Lm+QsqnqUNejPFOiqD4eeX837egw+NHRhTvDJTvxK2SQH6QvIsyEaXhSvpgxbDfYLqJhLWeArszznLLekztmwiXrzQTj9QZTIL9JFGFAO+kO/IsbxJ1jJkfilAjR2W2fVkMsV+lkDTuEzVONI3olyFDj5M9/yCMbJAA5xhzmDMMdxMHzqrMlAmkttOfsNx69wf7u5x9yO/p8YPF4ZHPmfCocGrxQwY2wf3ZSRA8z1M0wz0xCGlie5ZfgurxTWSPDgB7Xcyof1zQw67c/HDd1gGPqQcQ/DcjNjojC/MKCL7G22/Hxe75q8fSpH9uf/ft/YT964bu2Odqy0W5TN0YK95sVdMTmu6QW5xT/8WswW+chkBRs+uf5oU3pgA2SUxwuKTskkO1b2NiXvfQaIjBsMzR9A5hzKRH2Q+pRN82TbqxU5mzlwrI5s3i9caxGsfkxCLko1yiuYldAlh/tMNp7+NFn5I0VWpjJo3vxdsszifRjinPT0i328Y/8qj1w+ydtuXnU8wai/ONaFB+ZcGd5IMO1wWQ+CIfQpR7cELr44kXM4iGPjkyjQoV3wqEJH2I8e8IbZNvdnnV3ut6YphX56gGVv8Edj44rS4s+00enUuGDQukgVd6QMJ5b45uwP3l13f6X33/cXjqnesIu+LapDl2daJ0XCSAdkh1z55oDAJ186SDdHp0Yx6k/xFD/PKwMbMVAGl1WIbjJk3eUhKtTbohRLmjAazUggHTsU/2JSCtMNA1M1P+Uc+8ZzDYhPsu0KcLXjdt6ZTG+aKBhQmHkjREs4jCIeNzdMrOguE7uCqEDDHgpl0c3DDhF1gckN/iljgjjJRLycPNqy/72Z++13/rF26VVAyKfldOgyAarns8KFwUkaiQyN5RhtwK2quL5O2ZX+DpE31++UH3TIDwcls2vC2bt7wSu20HAP/VwJD/Z907skvGlPNndT3KNZnwWiwf2F0X0eKENogCijgTBpJqvDc7av/vRn9pXH/+K9Wt9O3vuTa+7fv+kf37Qjxk86gz6IZLEDUR+gL/NW+oV4hGj/M/z4J/i4sb4jRnE0JeO5a4p38q/cuny+8EiKec5HPVFrplFlaEPIEztAAKYaZEQ7cKBF3b/Kz8P46hWpnBm5bm5UgmSkMt769VxOMdzuQNbajdttX3Ublm91x67/1ftpiN3ivxp3GFJXDr8nLzw0g7Ji7YOgrThRj2kj2fw4vNlTjyVH2Zb8Ytrhjv0VKjwbnBowgcgeGtra7a2sakOru+VlAZ3NYIGxh5D5HFlecmOH2d5N5YqKry/oIy9Y9WRt9rY++nMVs9+798+bV97at3We3zSadfac30nawM6dHXmMaPHgBKd/Z4lWfVpDBl0cqjGD/lJeInnP/zp6Cdhspc88WN2z8meOuh53QgwiCWmcRRJ4FyGqtMNloP5zbSOXd9BWXH0m8VsE+qro4bw9Zjd4ZxoHwqnlfg8g+zIQ8bk8F8QNA8qYWWM8dk8jiE5IX5FJgzuIH8ZB46HvPu5W22h0bbH7l21/+yLd9vNR5vKCxvtqgyVv12fUSFzFRKUHQSPFy2me+HFFy6ckEuGvi/JVgzSlHfchMzWJwzAL+0XQsZLzMrPhuGPOwd/CAFtCX+W+3hpzTelb7fdjdxs+qkr3OjiWPeXSX7+0o/saz/8sv3Fz75m23M9qzVaTsEkrP+0O+nym5TQ6e22tAmnkjRGd4dfyJS8k57+csYvRGfyRRg/D3DRtwFN7u8qqenpIyM9Gcc3ci7nx9GbXIG7J2Hecrz9BKRRZHGkCLxUxo0s8/LMzsdLWHzTumW3LN9hn/jIL9t9tzxiq/MnVDY8Oyd5izesKfOchUtkXcEfGc4z3p6FpEfOccdYhXum7CpUeI+4JMJHZ8ad7ebWtjrBrneEV2tljMYUHWK71baFhXlbWV22jjrACu8zvAqpHvigsWvbfbN/88Rp++ff/Km9vjFgNLKWrkNT/aUvi4jsNej01IHyWSEGEOL69XIjPTriTr+Y1cMbPwYeHbl71h8HrjNwf2TVLbsuuRmkOq2GLXZa1lRclmVYdnOxAh9g5OalCwY9lr4a8vMXL+TPw+7e8TPAz0YUpk1ozvrqtDd1M8QWNJ6x8dDLZ6RcQLzIF/JhQo8TOH6QM8aUDFc6OrgdfwaddLtfGdDCLv+SP9chD35Tctiwpc6u/fqjN9jf+62PamgKf+RzxufDBMos6knAy1Bl4cu0Inc8q8y2KdSHofxSHpmUp87hl3FB1M+pXrA/rYsB2YPg9bvomU0jl/eYxVtcXHB/CB5Ebxap96B8EAKNYT8+lm5Bd7hjX//xV+zL3/59O7PxpuIrfX/+FJnIB36+hcuefElMCiMd2mSeT5QV4GbMj2pfkKew782X68KS0S+APC+akuuQk3rv8TyMFDzQw5Hf5Us0oV32yEFcPdySlgfP3/KJN565RWI0jC9jtGotO7pwzO6/7RP26Ed+xW45epc1IL/jga6R4ih+g5fBVC7oyvbFNSF93FzLXJIlDuWAfM4GAs8H51OhwvuISyJ8YKi73vNr67a5ueWdI+6rEbMNJhsYHeLK8rLNz7e9kVV4v6AOUbXIO7TR2H7ywpv2B99+0R5/cctqQ3WlYnrsSdcYi2Y01OmKRTXU0bY0uKhf9euTg4iTOT9OjahZzAQIe2XKsQy8XG36TOx+LDW73WzaYpvPPTEDoQELTzpZyfngIB/szGD3VKd5sY6HyvkCMIMXL3e4Kr8L51w440QQJ3TiN5BjoyvCp9N2qinChz+pwgliknDsb9UGkIGYxcCCt6ySJWeRP+oyZuiBRUb/nOTJMMiECY3YKVjy6loJ8OWuut16YsX+40/dal/4+I3KIK921EW8FS77hwlenuq7eAaPG1eWZ1kSjDdquRLMYKn0ygCNPKBu5fVI92FwqfIJr9cyDZEDjtmXQSAUKmLHVlTxBnaGA9K7pLTInhqMapEOtJIggWfOv2Lf+fnX7McvP2FvvXXKzq6/qbqr2zY1MMqIZ3D9qy+y658DYuTtz+sv/9FGoHu6T7zYIbs3bOQA6ccR+PnIGq63A41Rrhi06jrJM4qaf/Hs3vTGiXxgCA3BiF2ORRfHsc4rZupG/ozicmvVbj9xj9110312z8mH7DbZ63Ntb1v1hkgdu82QOL2V4kPmeFyCJfa89rxYwXN56c5rVaHC5cIlEz7E6RR5lm9jY1N3w33vFGmc+1XNdpSXG7PpZkeI4c73yOqKLS0t7mtwyGNotJgK7wzKKwZHulH223v1zMC+9PUX7fkz5+y517a8JP1TS7L4EKGRAHKVM3Zxh1s6fw+L0kcmTYwl+qn3lyb5xeDCTKBfWxnEXE/qQ04dfKdRs4VW09o6+sDjA41yIhUQSVVeJ4zMwO2whDca+uzjUqvN0zseZxysT7JKj7t5HmTH7WZvXevLvtXrifBBwJSWiBeDwqjG8Kk8E18yGH/Zgiy5m9IhCZVnuhUv/DBB6kC80ZtGOSz2JH3uLumiz5eh5Deoz9sNS2a/dP+N9qkHbrOP3dWWsAZ3lcVsS7gWwPn6dSzHC8HLBeIrA6HPlyvot3a6PQQkNSfyd/gvWrxT+KyOg/I2m+dZO8BOv0SdhOSxLOtuiXTYN1J1GZI0JX0fPLg5eeXNF+3f/+Sr9v1nvmlvbLxq3WFPpQZ5kYDaB0u+LHnS1qlNLIcq457vmogTZcwNmM5O7RWttEeVk9uzPN3hOPwNedR9MFumrhNi6iCdaCe0D0L5rCGZp2mrRfp5+OfVFEY4XyaRtBO3IwvH7N6TD9pjd3/WHrr1UT+vMTetIm8sxaI/r5v3WYoD/EslxV6hwtWAd0X4gH9f9/x5/xTQUAMlHSogPBte3h1fScyeHvmiAWMWFhbs6JFVf1Mt8wtm81/hkKAXFaHpDufs60+etX/6b35kG4OhDQaxbOqdoRvs3l9Gdy+Hh8kddvl7eA4U6Z8mCF8SwyB6mKJX/yIN+enHM3+Lur6dFnfdULrQndfY48hPLhvoHLqqx7x00ajVbUk3BjxF44SPIUCyzJpxiEGKuuL/ZcIDG3q2WNKFZEjQxxXIhsIUXQRQg4vkyQPyFJ2TvEL8csAhwP2w6kgeJsROYcQj1MOKv4e5vjimzly2Gox2RXzNjix37IEbF+2/+d1PWIN8qkwoh+sBnC/EDjMQiXNyt9P11QgvF5ZoZWT1crwQqB+HAekdhIyf4enmgBfXxJ9jLbPGEDz6It5QVaiTObaXgjS02vEGK/5Rbw+Xt/cPqkP6DcZDe2vjLfv5iz+ynzz3fXv9/Ct2ZvNN2+it+6yoTsJvMmiDDeWRc6St+vtLglqnzDTvfi4qi9mz2XtqFz7XyJHK44Dix8uLnTy43f97QsThP8+uIjTSDZjP5iEzVh+h4m83WnZy9aTdfOwOu2X5bvv4A58W6TuhazJPB2JNXbP8zjfXjfFkNp+X//pUqHA4XBLhm+286FDX1zf8c2sQPjrWWVVZ6S9B/fsK0j8obfxpoPHcS8OWWOZdWXY/5K80Qb3WoG5TlYgZ3pG9eG5g//hPnrbvPfumD65scEx5UxWciPFjlo5rUPwJz1m+CVlz+SKj64GbrjtkkcFdSAp+RT7CFEfeDf3jSxodf1tb+ZMfMsAfOseif3ixVNqHIGjQggPwwsaSBtymC2mIKKNKDk6c82zVmrUPFLjJDJ+zLeWFAUWDixM+BhsJU8+IkyZIGlp1lENOLz8PR43bRVbk737YZfxbnh6WeopcsXPM+D6jwbKuMtKfa9tNq3X7r//qg/bYfcekl9K89hDnHkuzGMqZfsiXaPEbhR9GZ+/XLsvLr02pD7Mg/J1wsXgZhnu/Peq5Wb3B81pBfrCz6pAP7S+0O76fG+H0SVcDqL27qjgxeyfiqXPY6XXt3Pqb9uqZF+zHr3zPXnj1OTt17lUb1rtqSxBt5HljlfYbpZ/lEYdiv0hxH1TOB8FV7CvvcjX8f2yinAlx/eNmbKybQE6J57rbtXlbbq7Y7TfcYffcer89eMtjdmz1BvUfyzpjxgvVIekJEqvr58S8QoVrC5c8wzcLnnuB9LE/X08dLR1rAkJ4pTusPDU6gux0QfqzXJJmeWnRDQSjwqVCd/8iS999YcP+rz/9qb361nnbrbViSVQEj3LHsHQSs3Ma6Nyu4aCE6c9NELci7/4lHnYndHE9XS7lGUzKYEoYM3sLGkjnRfh8xUX1Mt/wZWmHWROWoHwJRx14D7KnwTZoYXxQHsIHaWRE4iftjHx+JB5gk2POPUG14pHFTb6RqgHSY42VDgMMWiTAUisuAClj2g//IGkaWgs5IciDEeVI/NShwcqXaz3PzFKkP/JTmUmYdDBzybNFLCl3d1kOHNvvPHKT/Rf/wYOel2sBTpx1rTBsfbK903U/nr2L54kjDJOgLADXHuBOeyJlZrFfZhaz8gfJpR/HNBA4DM/cUWchefliRfZBcd3ipvOgfO7HYWTeD1A3VZW8vSlRnVi8iMTWSzTKrcGOvfbmS/bCqZ/bq2efsadffspeO/NaPMaga0ObUXXU/1I2hTiBWnlJJPF+nI9fHfJHC3BiT9pqD0rSy4ycqA1z47faOWr33/GQPXD7w3bb0bvthuO32+riUWuqh/CXVJwsEpfrEisW74TLdV0qVLhUvCfCB3a6fTt37qzfYccGpLytdLgO64PGbB7Snqeb/hz9brp0xsvLK7a0vCQ/uoWq0R4W57e69qVvP29fffwN6/a2dacfz8DRuVPGlC93+l7eGHXHPgjKrj83ble5x+xfmHxOT38hU66LkzyFxQPisjsZDPmmbjSWIWxieejyt36dZCHH3bn8vB+fs8Hu0JdyWZGScr/iTaXBUjA7gKnG+DNuAJ6He0In0IFxu/5LnxO+3sD6kBPSQ68Gi5ESdDKG270YkCLalKTtJW+YmLWLejtS5AgLN4ZBDGLny8Iur3j6l4Mb8aGe+DNw7YoUQWyZ8Xv0tiP2X/2Ne+3240c8T1cTgsjpHPXj+6f+iTLfGoXZPDZ+13nJ0O8kON9Z4KZOpD92kO4Mn8V+90GYTWe2r8Mefrxk0XA3NzU8rA+h4waYF8eizk/lr3rodHlulVsIWoCoEl6ypcEV58Imzus75+2N86/Z8689I+L3op3rvmmvv3naNrb4FjvflNX1oxWp0VKUoSvLHdcsLnA95B0h1BA/OMKPHDETBzGti7qp7OdattBesmNHjovU3WQ3LN9kd9x4j9128i47vshM3sI0adW9Xd0perfhCqMeZlq6cjIXyFeFClcx3jPhA+xVdfb8Odva3NTdtZqyRj067OwMwf7OFhymc/0gkB10Ajd5xbC00mo3bGF+wRaXlqzTqrZxuTi4nmN74cyO/Z9/8ow98fSbTjCs2bL5ub4Gitih37vIspzrdsiaypswn33TIKm/yWAYpgykmELoPB5drvtH/Fwq8/32GnM239L1qzHght5ZXXTikQYEqmY9ESC+joECdMDQeP5osR3P8Dmdkg66et40Jj7v3Wbt4eypP1NSZralm56+Lw9LCuKlH0TOJwQhMUU2SF/Y4wWLkAt9chPX/SP9ib/bmXWQzcNRG/5BHiNPEE4/YjS+xvN6IqWQw1HNji0v2H/6+bvsNz9xUhl7/2fjSZsyPyy4YeStWUDcnR0RPF0fSpClWmbuqDNDkbxL1X0Q0AGifkRZpRtQvrP+mSZ5AIRD5LIe84gIz+HxsgBvY/KccGykSxyWcd9bfq81UF5jbqj6XdvcWRMRPGunzr9qp868Ym+ePWXrm+t+0+XlrYZFc+FaY6fGyyIrZR3lPwt8vGYoDvP1rgM+qgAuFzOI7Lh54uhJu+3Gu+zm1Vvt5OqNIn0rtji/optCtW6S5V+FCh8SvC+EDxV93YFvbG3a5ua29bp7l3f3I5P0RnoFQPoXTFve7GZO580dOfuxHVk94g9RZ0dfYS94VuqJF87ZP/3q8/bsqQ2/2fe99nQ3P6cyTBLHx739DUPvaeMaxIxekDDGw5BjAMVe3DIT8qcenfCQl4CqUp0vZ8iCHvbb67Savt/eHkKocN8Kgqk9oLC+yETfN0hGP3787foMH2/2+tanIoCKGelwFJjxy1ZDXcJAusBQlu0+n3WCjElbaQYj/YKQlTi5lEuKqcPJW5jwmwmT/pwJRM9sGGkw++dxXYdkXa6kITczmPUxueAFlaEPpEudjv2tX77N/s5n74pMvkeQFqDMLwT6BQzkDYLHoyC9bs9n7YjnM3cKK8U5OefUnfZ85vbdIvWQZuZ3v77Z88Aej6hQG2RvxMtfgL5hYXFBPG9XN4u60ekcfJOY6X3okMVaTl0l78/5bWyft7e2XrENEb+1jXWvD7riMgiqnkhuRKM+ALTlhhoiv0RDJG5pcdFWV1dtefGIHZ+/LZ7h9U+gVahQ4X0hfAka7Nmz56w/GHqnzd06HVwmcaGO9XLjYp2u583X4dSBJOnjIWrFWV5a9rv27OgrBLZ7ffvK91+xP/jmS3Zmc2g19qWC8EHDnHgxROrnM3y6H8edBK4QvnieL2ff0oS8+xEXHSVeLNVGPHdrcGDrFZZiWw3JuWwYyCBHBhE/ygx1mamnPgvH8g1pIycZlp8XW21/aQPa5NuyiHjw/BtaiAKoJVmVqTcYlnS3IHw5wwcbk4zPquHUPwgPM3N7Zvrw1y+fuUt9PCfoy7X83O62aVzp4ZutSLhxvWRXdnTOEMGazGiurjQGEqBs6varj5y0v//XH7aFD+heZsQ3TVU/hkPe2h54H8FzXeTR/VRgEHj6C0xcpzh/7JRV+gHshL0fmE0LzLrJE8d8uYsypN0vzHe83gH6BfoD8shMX4W3g5LlNoNKzeLq7LUM6Hrqf17RtNMWQbS4g0C4t0D/0cqRDiiMRlSi+rO2umipG3n6JvqIChU+THhfCR+g81tb27C19XXv4P1uXUlkMrOd6tsb/5WHdwjKlniF+owgLj4Lpc7el2x0N7+40PEPkLO7fbWBs9n6ds/+4Fsv2Z88fsq2/RlODdwqxFqto7IbeGfs5IznoN1FGNdf/gogDFLnMjpi3K2ipVOOZdkgfPh5V42fjM8OKg8t2ZmVm2/yOoYungRdl+y5lCan62UpqCuSxAsSrg05hdX56oeiwuf55i5Lu7yBzJIuZKquc+K8cv7J67WO4lHFnTN8ff+0mu9FBmHRD8JHutxLEM/JGfFHhcQpLkfmAd09IX2hFz+ym3EPmuHzZePixj+XdFM/GRhyohA+2Qejut1/a8v+/t941O67cdnP4d3CZ+2GbHkSb8yyBIshz/7GbFmGZanNv+8L3B0G5Az6LMnLIzJpB/vdl4pMY1aHzxx7vdG11jGXa2OLlI7L0A9gJx46Ms8HIc/rveTzmgdFgMliwk5xlLKJWipQJ1ROtLUEfbB3GhdC6kpkvZrR8TYUEcdFxCpUuB7x3gnfvkaHOjRubW3buXPnJm/vQvxAdn7vtcN+LzioI54Ug7xY4vP84ZR3duxh+C4pG5/GdyqX/csd8xH3Q4rzW337/W+8ZF/5/mnrDnrWaI38k2S7xubWfS/nIGkiX/tm+GaXdPXnA637Sy/9tsfFaMAIexC/OUXy64GfZCF6CzJNHi73eJBxHYuMrmLIyrANy4bIic8eluUenv+D8CHHc5w8w8fXZnHzDV1oG0vR1AdmBwF1xImYjP7cLZ7npJcZPnLKTB5tBJIIKWNQ8tk82SGH3F1M9UAmFQ99iKreRZhk+E2WgYsOwl1fED7X4UkUfcpv6ubIhmhsDM1GuHPK6NA6dvOxXfvPf/sh+9S9N8RJHQKkyxLsoB/PZ21tbzsRylk6z78Mb83y5ZW8KSLefnBNE9nO8EsdgKPXieI/a3+3yPg5gwdwQ+bY3Ji6R7vGjT/5yrRTNu0Ad8pVmEW0KZU4zUCgfKLcpqUXyKu53/9CQB5zUInrajiVRBe3a6SOPVoFNojkYVOqUOH6wPs+w5eg8+bNuvWNdVtf3/JlJ7+7ZyQrnS2DZwzGgczKbEd6tSHzRseeMwC+1LOw4Ms9kAUGkMOcg5fBVXyuh8WaCN+Xvv6C/esnXrOtwVBlIlLMxWUfLogdv7oIFQRL8pwy151zZ6YviFcs0xIYS7mQM0kjq74ZHczcub/rgxjUrCXZjsgfs3t8mYD4NYXF555IEwWlnHWt2D6mPxzaSPZII7p+0vdZQ9n9Ld1mO7Zl0QDBihBVM/PO0msQtSBas7NtuS0Lzwb6hIPcvqyqfOZyK3K+3Kr8+UsXLoPfNJxjvsARhI+bJuzT8DDEh+whU3S4zrSjm2xQanxJRCfAOYyHNlCcW1fb9ve++JD9ykdPcLKOiU6Zoc/MKS+yb7O/nc4N3TyzC6Fjlhs5ZvNRTDniRgdlzhFcrJ5nWMaZxWwY2B+ecUgTJOE6SJ52ihvT8jdno51iIHa+TYri8Xxes3l5vmJRoUKFCpcLHxjhAyhmWWd9fd1nAfq9ssRLWOmoZ7vvgzrpqx3kNQYSiF9823K+M+8DIcSv2eJLHjFrMUturyck4fuKCN/2OxE+vDUmJ+Fj1s/9FWfiVwgfP8ZviFi4ZwgfhE3l3YGctRrWrjN4KzPoVhjfhyUdkMvHEKi+GJnPrCmuXzvXJ72KQ3xMS3aWdPmWLntxQdaomiwWU6tFvQqRCpI1S/j68o8ZviBcfFrNZ99C0uMhR1yWeWFjGZ+lziB9mCB87ubMORIufZNn+hQviBlykLoiX9KY6Ilk1NghedBb9Miu8zkxP2e/+5k77Tc/eatt7XTVXgf+FZ3+oK+yVplJP8QOeB5nZvAwSbCScCUIo3wT+91pxx9E+cd5+nUp5CzdaRIZL2XSnscw2OMGDHJHOdEuFxcWJTV2gofJeJlWhQoVKlyP+EAJX2I4HDrh29zaige4Byz1yDAyFezvaC9Dtt41yOts/mJwKfmfY0kwyB6DDUSGZ4AwTZaBdWzw5liykesAhyJ8PpOngdztGuBLmV0q4SM89TQbc7Yggt1RWTc8jjLj5SqdOrA8jF2evkzP1zSGLLVKJvNAupMZPsVHf1Mei02+tIEH8lxvyUgP8I/HCyyxcvsyS7AuPMMXpAg9yOUMn8/6lfjvSPhwK+mIHzIpH6QO/YSRVvi7TCGJc07yeLsVHZC/ph1pjew3P7pqn75/xXZ0Q0YcyoDtlXzTXNkpBv90loA94uvfAUh/4h0kgz/IdGgr6U6/NCCPALuT+SSD8otrqItJXB1pd7jxajebamt8e5bNjVtO7oibac4i095vr1ChQoXrBZeB8KGezplloL6/zLG9veMzBRA/kk+zH9dCpzubb/KLYWCftecgpKHXmq149s8N5K+ENXiW7BodYz7YGT5kirzqkA/wsrGp8nyrJhPELL7cQdwwsjoodq4Qe+0NhiJGnhazSXGNmOGTqkhHR/z40gYzfC33EImSPNfZVULKXKP0HkD4+LRa7MMXxOtihC9m+HCH3+EIH3bpkayScN3hT36iPYW/5GUJHeHme8JDJ3yuUYSvYavtsX3+I/P2mAwTebN1lzaKO74wEHmI8LheU7cXxwXh6e0Twg9kWumOa/N296wBkHluonBD4PKmivZE22qKtROGez+pjLYYwJ06DwqvUKFChesFl43wJVgi4luXm5tbfow3+6ZbMmTnC/Z3xmA2/EpjNn9gv3s/PIxgnQrPm/lyrwZOSAzPA3b4FJgGKHbpn85UXD3neyGc3+rZl77xohO+Lt/QhMTJf04k1l/O4HeBZ/guRPg4OrnDUAYeR0YWdLc1oC92Gv4hc9z+IoiOCEEGeAlDnMrLl5c0egM+nq/UVe4SlXymEXmJtGWXSEOeC42mP8tHXlDsZ0EdlBlL0K1O/tzLrz2GT7TxHCMbL49geciXMMhXEEC5pY+2gJ2McoQ8Qc7Qq0Pxi/j+DKzCIXMc3d91QcqCqHl+CC95wuYziSKFEFM2jmaz6aHPUIoAW9OOt+bsVz/Sso/d1VE79EieV+JSPlgxYY/wtHME8ZkszjHC9iLOfX/8cGd4ucZ+BUM+iR5ujjmrxzFJHG3IZ87VdpaWFm1xcVEy6Ccuui8Ns+dUoUKFCtcbLsuS7n4wQPBcULfbsy2Weft8B3P6AfS3DwzTQQPMhl/ryHNMOwMYW8FwjswGdubnnRAx8HU60xnBqwe7Tvh+7xsv2J88ccoGvZG1fFasrvPQufHjHCeED3fM1OGfz9dRBPh5HNmDCAfBq1kDi3RwGEt/zT+d1mm7NtfDLJ3HK3Gcp8mTD2/1R0N/WaMmgkAa1L8GpFBhEA2K1/NY4vOyhs8c8vKHUzrJiZTw9oiTslJHqYXKfamPMUOXz/D5TYzCIGDS6rNt/pNsEDlmf2NGzkmZ5Ad+4yMZIkHeSAsr6bHE6qnIePxdJ7J4IBP+MSvIEY9IMb7lq5Zl9VFT10Xl4fRPN1q7TTsh4vz5++bso7ctTAgfiHO6NBCHctyLyAz++3Xi5Non9sflmdi46Zku1XJkBs9n9ySDu9OZ9xk9rqW3H13nChUqVKiwF1eE8CVIGZLnxG9705/vGwyD/DFOxMPsscQU8pHV/e5rCbOD2mz+8cfgl7Mb2DnGjAZbfIz8DUK2hOEhdGYCIYX++SbJEe/yDnaR/3ObXfvSN5+3rzzxhsg7exfKX+wM4qSz0DnoqHHd8ygfZdPtnNss4cMN4YPoeRhHMRTfqgWHzwbu2lKz6c/uNdDtZaUg5cOPkvOfyks1x9/IhfARSJoc+fnLGsh6Xkp++El/Q+nMU64K4FSm4GzIU1yb+MV1DMNXLGIj6p7ShT/5pwYhayJzLivyxswespBCJ3PlGTtZdQyi57N8rpNIpAsxLLOEAiQRP2Qgj3K6rJNC/nH0ONKtHy+O1EaN+KavBPmCyHDcsBs7u/Zr9zfs3pv3Ej6A7sOAYg1MLBMc1H5B+oFpnaXu5zN2XB8IXXyDFuMkT/HQw6weM3z4e12RLI9I+IxfkatQoUKFClNcUcI3C5Z0/Rm/jXWf9fOOXQNZbN4a+3OBqyS77wkHDUacFyYHP8oDcN4RpoETciJ3DnIpH7Md0il3lhPh+LOX2HRQhBwxY7I3ffTM5gl34qC87sfmTt/+6C9etD/83qu2sTUUedI5KK0Gz8n5IJ7ESnnwgXxK8ni54sKET+dKfpXG7hxL/sy8Nf1rGrydG2VSyBslIL1B3ET2dIRiQfi8/ogo+6yf/NlQmWfzPF3yJv2eT0/XrNWoycRebLzBS3iUCDOvMdtGGaHXn7uDoLl7VzcsZl1/hm8oQoV/XMvxMB5ZgIsl4SNOLAtD+LjGZbYOP3enIXeQOdl1xI+cudvDYx5yGgcZyowj5SDKx6zqsC7CJ/uuygI//b9j2ezXH2zYydWO538/0HeYOrAfkcco7/3wa+t1UWVfDHU0/bDnjF7WZ8o446Uss7T+trYuFDdAObsHGcRUqFChQoUprhrCB2Kw0iA9GNjGxobMtjr5mAVkny/CcgC4HrC/6Dm3JA/YGeByoAP4Y+c4LYsgPmw3EfbpQOvxZCBBOTviA6UG09TjA6THDX3MGjKLmDpidu3iZd7tj+1rT5623/v60/b6+b4vnUJR4sWNMrA7GYPAeZZKXshbnPfED3fxQ14hvsUKBI1tWCB8y51mIW1B1pxIlnhB4Dh3qBo/QflwcbEi5D0/uIMByk/hpdy8/PTnp0zZu28hUzoSTHrIvY2U+TEIXbyAIXnSVrpcR8zaTs9n/OTrekNP2F0ew09+6PeZv4luQiKOclEIH27oG348oyc/pedyLiu9skH45kYK13UYjUWYlBjn/8CJmv3aR1si0bHB8LvF/rhRxuQbKkpaQeTSn+vbVD2kXhIXd4anLo7Y8Et4vZDBJ+P4bJ9IOnLYucmhjleoUKFChSmuLOHz3jysCbKTHTwzI2fPrdnO9rYPfpC+Icu91ykgBDnoce6UBYMaxwzLy5VllO6UTRCOX/rPyqebryD4EnGTryTEp69i+bghexBPCB8kkG+gMpjy/BTXABPPUjV0XXbthy9t2u9/41l79awIX6OphERC50bKSNnctsy+MVSTTfdzIpCDeCECuGXCLouICfQzBvRdazdrInxt9yN/oSfjyKCTIim1utYIcuFbjChPyoZkJMjUosdPHVFWhNZKnnfHQ/cH/GfWkDghF1Bs/cfgiOvkRA1R5Z0focwKsv/f2o7Kzq8tcbnmkDqP7XqRdn/9C8JHenGOmP1LuvzFsm3E92MhfEEIQ84XlOU/rvGd65Z/NaSj6/6x25r2uQfbNujHjPKlwsuOchEm10MmrykgGDd1K+rXdDaPpe64QQiiLCUTHURMGddd4hDXX8zhqLiYhq5zPOoQdbQifBUqVKiwF1fVDN+FwLJut9v1t3oxvPBBrmNpbJr9/afig0aFd4QPpjm4qkw5MmDijzsH5yzflHU3S6MaaN86u2N//Pjr9oPT0iei5G/BSrYJ0SjyuTzqb9Qq3OfvGNfFvYLw6eg/+RFPJtKWVWyF2cH5ZsOWlzoT8lYCnRy6Lmd7HOX2HwhduXTMv/CP6Ll1jFz6wx46LoYoCnIKqSrEjHgiWBySrIEotzl/cWR9qxf1NqSDuE3ksId8xp2Qtok7wt2PpGCW+MsPyoYUhA85AHFk9pLjTq0porxmzdGC7ch2sm32qx+Zs/tv5/m9EoEi0MGvVElTpUax+OwpIH3KN29A2MR5lsxx5LoRxjHrDybjY0D6HYiSTuQngDt1zr7UkUSPWUPsvO1eoUKFChWmuOoJH9mbHSiY5eNLADsigGyiOyzLvfnMGyPD/lOaHVRm9VUIZHlRLrN2sL8sExHOwD0UI2jadnfXvv3Ts/aN57Zse8CbrtKlHyTPCZzcbucok8TMyYRUYZK04efcQsyFeB5X8pDItgjfytK8eCZ6iRjUJmcIXa3+oSfjxnJtIQ8EIFKOgLTI7TTs4HMOUEbIBWnBQKYihvTrv5O/Um5xDPIzEKta3+mL8MUNC/7+qUFhSupEunXE7oSu+LufyxFGbkuasqOBGTwFuWfkZ0ZOaWC69abKQkRZZI8tau5cHNtvf7xjx+ZxI4c05RHlFHGLXyFtvgxf9uXDJMnDpB/gSNx0p55LQcSMuOhJchd5IU/hlzN6yMS3cKvPolWoUKHCflwTM3wHgUGTzz/xKSjIXo8ZQBmWfxgqhsO9s3/7cY2e9mXHxQZsQiBH4zkRl+GcPXtq0778xCk7vVX3zZD9ixaiDcglyfMlVdl9Vg0/fn6EDIZSCCKLfE68GNRlJ8wJX6thq4sL4oJl38aSB+KEg7/Q5/aJuxyLH2QK9Yl49i/0uDQR5N5/2rj9uTR0YHc/F9YxhDlO7K41wA3K2nbPl9IJhqiFDmRKHEga8Us87LmMG+lEnvzrH1LgS8fyCMJW4rhMPM+HP7HYdHng28o0lG7f33D+K7c07NceWRZnjucE/brsIVV73X4NdYTcAdcrd84KgzzvdAP8Zt2Xgow1mxfs8c3qmE1M02o2/csayFSoUKFChb24ZgnfLPy5KRlm+ljyZQaQNxchhJBBBoiUeS+Dz/WMd1cNkqowGDdsbWtgf/LDN+0HL+34SwG7/vUQQsuAjV3JsDQLgXN/fgrjkmAYqp10uR9xM4y3a3f9ubPlpXkuuvuBCC+kL+X9V8LK+O863RcH/0resHJMff5/CkrG6026mDFzG+QM32nZ8ZJFOiFRqYz4LOlubFMnVRfxK/6hB724sZcwxY3ZPtdQwnSUv7+Zi32igyOzfZC8MktY/BzKl1qC1eVZq4/s6HzNfvvRZbv7WNtGEqmx3CsSlYRqllwVDY4sI09TBuRLPXv8ityFcFg5QmfzBNmM4wzhk58v51YzexUqVKhwQVwXhG8WnE6Qv5ENhwP/wgKzf70uz07Fw9/+luTMaaedQeVCxZEDU8pgsO93z8bPONcy8rwOhlMV/1wZy6bj4dj+8tW+ffn7r1tfLIIXEkaiYU7wJJ0kjyPMT7GCpFGO7o8+jpRrlJ+L6h9yDf2bbzVscaEj/3LN+BEP+Ynbgzx+6Jesh/PzgHKUIaikGx7u5f/iWoZu4NuWyF6XX87OgdlrDnBGyRR4OPvujWNJV0d/mzbjY4jjbuLxwx0zdDg48savizihkx9y+KdsSZO01QQIdTtw8qlIzdrIVpda9sCNbftrf+UGqw+HNlKZ1jihPNF98Osv/ehGIo8A+3uC9Lr+ksYeyI+XM3JGEaLH83mxfIt7zoke++9Vz+xVqFChwsVx3RG+gzDUoMaLH8wA9vwFkJ6/+JFvwgIfMBklhSQ4OSPIQJPATfhsse13Xwyp+/pAUAonfDq2ZN5Y37U/e/Ite+7MyDa3VM5spKuiYciG6CHpz92pHCgKyJPPEEkmZ+nwp5y83FWu+QIIsmwhwwDPYE+kJJFO4fhDr7uJ40qLPvwizIEHB2T8WIBTYbwVHLp1hn7Na7ph4Cg/uYP+TJHXn/88q8cexiy7+nScCB755TGD7T7Lp0H4Qj5Sns7kQeSKPv4gd6RGOKLy8xc9UC0/J4IeiyN77iGrcPfnF/YRekZDW1mYs1+4dcU+c/9Ru/0Is4RjXaOm8Sm6y4048ylm29HsM4HYIXk5s8db5LHvHn4s5wYhrFChQoUKF8aHgvCBPE2ODNxDkUBm/ngGkKXfePGDLV8YZGpOEJFlkOEI+cM+OyjlcRaEXwwHxbmmwekygyZCwQsBULaX3hrY1546Yz97k82H5cMpK8w/mwaJG4+cTPkef0QvRaaSjdk99+N/uPOtXogWs4UeJoMOYrnTj4U+uTx+YdwtXW4t/yJl4JkLl4soDSWy6Hu5SUr55tr7vn4oReIi15/z3dre8eVb1pKdnFEGiuobKqOnxJPT7RKJo+fSHR5WcuvZctLnLupf+BU1ko24EMUkjq4btywc2WCmURvZvccb9oWHb7R7b16y0bDnW6LE85CXf4Yszo7zUPmoLmRbA5C8XGKG0PGiCHaIXrMZ38+tiF6FChUqHB4fGsJ3IfhAKwMBhOTxebf+QMOjBneWhNkOhkGTsT5n/GLQjXggSV66PzQoIzZ8D1bBoVEfiTzv2hMvde3PfvimvbW9aw0N0g6VT5A3p2dlNi/IEEXoetwdMu5f5NyfBOPP/SBgHo+fjkEAIzz1kKlwI0MCUxR6VexFDmIqwre0IMIHu3TmJTmRjSRRxNuPrBfD8Zxt7uxYn5eGRO5CmohBxOJfpIp/eOmo/DmhVHz3KybksUdukU1SFzLYWeKVv9xO8BTgs4TIq86y1EuJHZ0f2+ceOGqfffCE1Xd7Nqi1XP+cCN+k8C4DZtsNpD/h11xuDIDwBcFrhqxIIG/hxpLu5ctvhQoVKlwPuG4JH6f1ToPCfhncMZsTfrhHIoKQvq3tbZ8F9OUyhbEcnEvCmJSfjTuLdF9vAxXPlcGE6nMNtw/HXWvU6nZ+s25//sQp++5rbPQ7dDLD921VENYQEaIc2Folv8BRg56oaFDnM3VyBBGM8uJ/zsrhBSmIKxEyLl90hF8Ji4PDdU38oUQ6pvGIhCl/InrL8/NKI/0825Jjlo9jxD0I/eGuCF/PZ/qcojpRpI6M/TyJOnkWT4gUg+Ao9yErO0f387jkg6jYi3E9yJEb/PwyeFjEhRxGOPv+NWxoj97Stt/45K128xG+bsFG0GiVEtlzj70PEuQtrxXg6LO8xQ8TM3qxTEv5Q/L8ixztttszboUKFSpUuDR8KGb4cqC5GA4jAxg8eQaQmUDEIYTbOzs6jnzQnD4XiC4GZpaQeT8y6Mn7Wdyp6/06t3cD/3SYMw85dP7jsi/enDXt9bNj+9JfnLZT5zdtIFLTbIj8wEoU2lIUJ11lwE+y5tSHMA6QJIWHFwQQX9kJ1z9K1OWIL8tezkK+dECWw/4wmdQXkDDlJFtd+Vxmhs8TyuVV9OAOfQeDFzN2bVt1Y6AjDwj4d4XRISV+LkqDyzYlb9hDIyUXpA2XwuQf4QrhqEB+OD2+S0ESiYMs5E8h6PWZvXh2j3O942jDfusTt9ov3NKx4XDb39iN/FB27MOHtvcfnFnkFCgvlB/Xq1x3wlmuZSYv/XCzl16rFZ9My+XcChUqVKjw7vGhX9J979BwphJkZhADARzwfGCv50vEuQycXwfRyOUyEENmLAB2BjowXTaOgXH28mBn4OOY9vSflU1d6Y/cQXoxqS+RcROzulJuNg+zmI3r4Va3Z08N7A/+4nl7o9fypUM2Tmbr39ru0M2uyIYv4SqO59WPkDHJuD5mxkJvqkfOZXYlLb/J270TYhEys/BZQ47+v0B+fkAfR/8fn5tbXWhbMzw9v8xQ1pgJc/oS5b4/DTBUOW/sDKwv1Wj3lyFk0BGfZuMTdoRNyz2PELcJefNfhEVZKozAAgia54a4bNHCD16IU6SbcEg3s2VLzYF94aPH7BP332Sd8aau30gEvCkyWLMGcuh6+6lMQBoHnesEJDqDWdmcrU1Qd7y8Zaj/uTxLGjxPyF56uZEy4VnHK1SoUKHCe0NF+C4TIIBDET0f0PVvMBw4qeEtSX9O0B/yD/KHnA+yeOhv8k1WDYx8hzUJEIM6MzksG+IDqQNJyGLQl1sDp880Ki4DKdh/2dOdg2+6Uxf++5GyII8g/SES4rn2vRe27U++/7INakviO8yEyrMhAijZupMoCICfauRXjrCjU3Zf9sVnmkc/Y/257ITMRZqhDB8XcXl3FTm3uh9xQ9TdMqTQ0DmvLLR83z8iQNawQKuQ8C1ODgDxY6+9nvX8Ukgns5jEkd31KH8enaObyVl53fD6wY8A4H5FFmeJEzlJO2KF0I9rNhTh41nCxm7DTnZ27cFbmvbrn7zVFnlkb9T1bx33x3xNV4SLXCneqJDfg4Bezu1C2B+SZRl26lDYqUu5LDtL5nKrlTQpU6FChQoV3j9UhO8DBsULEWNwy0EsBlCNzRrd9/pp0JcsM4CQPsgdbgxuloYhb9jxY2AEPFuIm/hcTf8SRLmsvv2HTL3Gt3HRH0vOSRqDNMjANOQV+XHLRAb9mX+XlSEICuRUBtmaSKXSzXNyPcgpfDhu2k9eOm/fe3bNnn6zb91dntkb+XYr2Dy+p4R8krg0csuXo4eTLv4iERCJ4CnEi3OKcJLGjolycIKYIF+FbOTsIJFSAr2r820nfOjyN2sV6oRPcctH/A4E12x9uy9CRY5CPywOsufLqLKRN0A5Opkr9jiLYpcBXBaQfjid7E3CIYrKE2Eie1yV0e5QeR/ZHcc69ukHTtpDty3Ygp9uoYa6VuiNvPUVQ/rmmggcCpl2Iq9XIq8ddYZizrqDoc7OkjuQhC8JYIUKFSpUeP9REb6rCFyK2YHzYoDgMfpDAWYvIbN4hKWfP8slw7OHDLZOBgt8A2CRRyVafKaDeQ7QAD/0YiBDkDt0YhikGaxTHlkMMSFV/q3Y4a4G9Za9cHrT/vD7r9p3n9+AYjgpySVdIiSxw2D3lxxcL+4oGziBy+jHNi+eX9LDeFz98zIJOy4MzHBi54juCQjL82aGr27LCxC+ILOQNUInS7oeN+TzALD6ki6Eb4Sk0t/VOUpDxNS5IqXMQbicfskeBFBH/6Wfi4VfWPRHXtIPshc6CMOiq24D5a0ufbcvz9lnHlq2R+8+Ym0/B8+Nx+XPi8lPI3SF453h15ZydQUBL3tdmFliF2Qv9s1zYi4/6h8vYPD5syB+zPJVW6tUqFChwuVARfgqXBBZNWYH90tDzmBp4BfhQt9PX92y/+Nf/dieennd6nwhgXkvXmyAjNQhkLxRCmlp2Lg2fbbRt3ORpiAUhQBm/vw/hAY7/5HbS+hiJi/iulREckQcHZnxkk5/S3dh3r8HHDQqtPuMWDmftwEhiQ/EwljS5W1dfoBoPlOnPEH+kNtlBpAj+lyslNXEzjHDw+EET3FyVs8VwfikdzweqiRFLHfrdnKhZb9874p96t4FW+rUxLd5gxri6TFk9F9kHxI65zcB+Dl1PBCT6++ClEO4/VpA8oodEpdEL42/dCHS16iXWT1kZCpUqFChwuVFRfgqfOCghkEv6nPMNM7ZT09t2//39aftR8++KYIiYgeTYaZHhG93bmgt/ebkP1dn8RTyJjIhGzzDjRRyDKpB9ZVbJMiJhwz/JoSPYHc7Mwqy4vFDr4tIxu38yd5SYosifHXlKZ4PlKeEagr32VPPjYtPQDKgP2Jblq4NRhAsxSRf0r0rf5Lg+TonccR2tbI7kUQ2CV/xx1v2pGKQPMycyNPY94okvyJ0Kj/si52m3bjasI/dvWiP3r5sSyo/lpF5Q9pnT4segN5ZN3YvA9INL3fPmuwqIHYuKwSpi6VZ7DFzF8/hMYPHtisQPsIyToUKFSpUuPyoCF+FDxaqXcxkQVTqcxA4numr26nzPfvOz07bd556015+fdNfcoBQSVCMQuSgtmsN3sKVk+f14vNqLhAEBOIjJz6zhn9x9P8hiwU9EKsC/PYTkHA7FfMtZJDy//Lg2cd47o8TCjKZ8adNyKmhb9zt5EzhhLmWMmWXL0dkHOgV1lSBvy//6ohXyvl+erxkofjjocieymQw4nk9lav458mFpj1824I9+pElu2GpZk3lNeYmyWMQ1IOQ5xD/A/vJWSzjhx/5iWXa6ZcwyCIED5MbJfPJM1TMqKlQoUKFClcQFeGr8AHDKY2THmqaUyI+NCuysN4b2L9/6rR9+Vsv27Nv7JjYjLXkz6fXmGqL5UIM5E42J0sy6CEcQiGfNE4YCcMlNUFaSFu/ZB6lus8SmrDOuDH6N7sNCgSTAI839d4Dp2j68xdlkJMJUf0vumZUOnlKJ7mEJO7xK9Hcz5eDVRajgULmbCjSOZqrE8u3XXn4tkX73INH7ebVRaupfEcqjGGNF3REE3cbKg+0cmaBPH+O2CBuE3cxU+IXz2picnYPw0xevnABXAZ5j1OhQoUKFa4mVISvwgeKIEHMysUskxMemZoTkLENxjV7+tSW/atvPWOP//yUbQ5FJlhK1S8Jh5vysgm0JGbqwhAWb4lSmYk19Qd+dHniTolIhoNZO0ALbGvi70wSryBkiQyf+E2CYiYsvqgRcUoWJJNhxVks+HGGiKEujhE37MzwiWRJCl398dg6rYatNnbsMw/dYJ+896TNN6RDXFnFZrvMylFaknMOrbxmfjmmoYzdTybLGzh581m8jBPxkuDljF6EhUyFChUqVLh6URG+CpcJWc2gZE5h3OZ/Igznt0f2+E9ft+89c8Z+/Nq2nd8aWWvcczIBeYEO8cYxZGOuvC2c2mArkLSgLgG3I+JkBPIma4iG34SBJRHCjT2Dwi98+aeULtJUJmEQurD40f+7h2vhLIo7Dh5NcfAP8lcrS8E8AzhU2NhqY7bUqVm/rvPQuS+2anbDctPuvXnRHrxl0e48OW/13aGNag3PPBvHUB71uaZMXW5mBYPM8cKEv/0MJMuzjizN8jJFngJ+s1++CHIXM3xJECtUqFChwrWFivBVuKKg+vGrzfFaR8OePb1tX/q3P7THnztnO6N5a9TGEhpaS0TPZ8AgfbLx1q5/uaIAYhIvWIQ9wUTilNBBcEpYIXyzsmkvQe+Ig5oOXvt9J7N4MvFc3TQu/zOcF0tGI5XGuCYOmG/0BhnkU22Q3M64b3esNuyzD99sj9y1avXaQCJNyTUUt79n5i23zfFn6pQEW/KQLuHxnB3L7JEP7PhzpBxm9cyWUYUKFSpUuDZREb4KVxaqfRA+/s/5Sx1164537Xs/e93+8Dsv2c9efN1q7VUb9sfWtKE1G3XrjURkREagQoA5NackIibxc+sEvnysP4iLrySX9EI+XBGnzM5drElEQm4F+5sPrjgf14jXHpl4ho909CvehHMG/ryezqlWY5NtwptqoJCukXVadTu62LDPP3KDPXJby440mamb9+/1jmtdxZkTOW5LR5QJZI2tUMgCm2ozQ5eEjoR5PpLZ0nz+jnNPU6FChQoVrj9UhK/CFURQo0LXChkT4CziOT25n3pxzb7xly/bE8+dsXPdmnUHI+ObFcwI8kmwWZLidrTJic+EvEhPvEwQZAjsJzazbjUK13MwXHNYZ5DNiH3yEuEnj7LMG8Ruqhfb9DNtkhG548WN4Rw0bs7mFXS0MbZ7b1y0Tzx0k911S9vaJpI2HFqjo1JoSlZkrlXrKM/MysVXK3JTbMgcGx37p/WkMZbEmbmLjbIrVKhQocKHBxXhq3BF4ZWv/IPs5AsYXi1l2H4E8vP8Gzv2lcdftO88+aKtbY9st9YUjxLDQcYlZPTPiQw6ij//WBwlCeig++0DcSKkNIUZYngQitQeBJlLoAsCFy5ioJ//nCPII8CKi82RkWuINS6L6N13y5L94kdvtvtuXbIluflqx5hZukZb8szUmbWaInC+hUw5P53LQcu1B4HwivhVqFChwocDFeGrcGWRtY+lSCcmECd2osMWM1MQtpz2e2NtaP/uhy/Zz15dt1fe2LT1bt+2B4ohksTOc5ggbyJG+q8aLsOza/E8266ME8s9ZAcyFqQsfEgvM3aJmMzYkV9IrA68OOF79ykVvmVMekrbCZenqDNV8HKnbjcf6dj9tx61j9551G4/uWDt+tAlGs2W/vOVuiB0TZ0Xhhcw+NZvrSzNVqhQoUKFCgehInwVrhk4QYKkibxt7/Tt9XM9Eb81+9kr5+zU+R07s9G3te7IBuJa43E3yNu4LurHjxkvkUFfNw491HyXKcQv7JHOxRHyiVl5f8NWP4gfPw+SOCTTrfoX3501a9bNblxt2U2rbbv9xLLdJ6J3y4l5W56vieiJss7xSTTIoU6oUbNWrUlirqfa765ChQoVKlwKKsJX4ZpDED+3ycxZvzew8+s79sypdXv8uTM++7exvWu94ch2hrzjGm+e8vICK8T+Nm8yMdfDv2gGTijd70LNgsCQj5ZT9DiYOeTFE4uXKaTL95hW+JzSbtQattBq2mJjZLccadgj95ywR+690U6sNm2+NWetBjOB0ksW2FSZr1XM6J6mU6FChQoVKlwaKsJX4RoFy7Qsj9ZVi0XoVIupyoPB2Da7A3tzc9veOr9tr57p2ytvdO350+fsrEjhEBlfZ42lXZ+H89VWZuMgktkcLtQsIF0XIF6eBx1rdRE/vhoyZ6vzc3bbySW744Zlu+VE22460bHjq8u2utCwTr1u9WCgHpkfC8GzOwoyXxipXSDNChUqVKhQ4RCoCF+FaxdUXWbu9IMAMmvnz/2JG8Vzf/G/P9y1rV7f+iKDa5sje/XNdXvh7MBGg74Nh8zFuRoZSNVhiFU0mVlJfHA3mnU7ttKxm4/P241HO7bcrtt8s2ntVsPKRysmIE7kEpqHIb9J9iB6+CHBs4zTub4KFSpUqFDhUlERvgrXEZJCAejRwRSJRV62MQmi+P7DZw3fMzvLc7nweVSoUKFChQqHRUX4KlSoUKFChQoVrmuY/f+fIsTKgQRvyg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png;base64,%20iVBORw0KGgoAAAANSUhEUgAAAnwAAAHdCAYAAAHwQpQWAAAAAXNSR0IArs4c6QAAAARnQU1BAACxjwv8YQUAAAAJcEhZcwAADsMAAA7DAcdvqGQAAP+lSURBVHhe7F0FgKZl1T1f5/TMzmwnqWAhKP4KCiIGGBiA2IFiN2JgYVAiYoLdgYUipWKjhIBSy3ZPx9f9n3Of752d3Z3dnd2d2WLu7jtvfG/e5zzn3vukr0bBfiF6DR/0Oj6fzx06AGSfK7BWK/NvEBe88gco5gp8oQDefenpmLmgkYoMuJOmVGqWdJtFe34m5cRknyvwdU/9MjL5AkK+EKqoIMB/VSq1XC3hx3e+r37W1Mn/Lj4dxb41VIQfVR9VUavgkHdfh8aZ8+tn7Fj2qQJf9tiL4Q/7EAlF4PcH4Au5D6gU/SiVyiiVy/jpXe/imUF3wSRKrVrGnec/EQjFjDJ8fvcMHS+XSwhX83jcxffasR3JPlPgK570RVQqJUSiIYQjQQRCfnTOayQKy9i0Io1ysYJioYxKpoYf/ldKnDzRJ9/xgScw8WIIhKOItswEuO2rkYMreeR6VqNcKiKWaMCjP3RT/arxZR8psIKzj70UkXACkVgAESpw5oI2+IJV/lbFxpUpFPMVFPJF5HMlvPaDz8RJL3y0u3Qr0eun0mmkUilkMhkekSHiEyoVoppcRnQFuA4GA2hsbEBLcwP+9f5jEYrGEIwkiPoYou2z+Wwi0DJABeWhTSimB5mAWTzhY39AIJJ0DxtH9okCX3v8l1GsFhGPRxBN+DFncTtCkYBl4xoV2L0mhXy2gHy6iGy2RONSxo/ueBcIEPT29mB4JGNZfHeMdY1GKv3NF8MfoQJjTUh2LYSPCiqO9FAZJIuGNlTLfPamFSjn+Rwux118R/3qbcVfX+894UtmcmmEQgFbwjEqMRZGIhFDPBFGNM4lFiIyw6bUAA2xz1/F/5Y9jAcfehj9A8PkKFnunaf7eNjI/OQNDm3kvAoBX6LxKFVr8EeTCEQbiLYo/OLFUBSBIN9B5+5A9r4CfRWQ8JjRlK38psSR4Twy6YIpLxILMmv5UCzlUCgVDJF+Qi3TW6zfwMlYXzHIjwyHw2hIJm0doNZ1TOttlJgZ4cU8TgX6mK0zIwNID/Yinc0bJ/qDUmCIygvxPak8vmv/335Qv3hb2etZuFat4JwnXUmCDiPZGEGyKYbG1iQamqIIN9SQJ+9tWDmIbCqPQoY8mC4zC1fQvCiKd1z0LLS2taC5scn4bVdEPLmhpx9DXzmdWTeJWihOC5w05JEQUSPaki0zyMsRlAY2oJwiB+aHUM2mmKXzeMJFt9XvtKXsdQSWSdLyUp3roA1gZGQIvf29THA/UeOnctzvkiCtsx0vhGkAmmidS+TBfmza1I2BgQEzFhMRofOwRfN5/zBvTmTJSeczaj4+jCgLRJuIygg5N8tX4nG9h53Ddy449BcLBeRyOSZyfhTZe12BIaa06KtKAsrlskinU+Q0klGlZpa3Wq1a9mtubEQ8Fhs9N0LE9g8MYWg4RSMygpFUGn39g9i4sbt+54mJohspMRJNuP26IsINLfzNj9yQjFSv9EaHnu/FnxWrrFi5GmvWbcC69RuxlutVq9eiu7t37yswXyxQYRU6ySUqRu5GDZUS90tVhOlQx8JxfpQP2Qw5kBFKhcrTN577iafV77ClyKBMnIWkDZ3vFJNMNnFdQaSxDX5a3kKqT6nFLMvEZdYtF4s0NCXmgIg9R4mrZ2kplUrmNu01BeqhDy1dhhUrVnGPWaTqQ4Uv6md2ikfjiAbjVFoBQ4MjyNGgFOhEl6ho5VAhsGCWd1uJx+nLjTEoOxNZXilJXFyplJFMMOamQ1+t0HUZ6Wd2zVOBRboveZ5HZfMFwsee5S7eSmSw9ooCl61YYS6Ix1fJjqgpxcf4t1byIZcpO0d4OEvFyYGmM8t1pcgULzt0BcbRUROz+YwZbfW9iQjDRhqKKhVWo5Lo6NEfjBLxVYysX45aMcfj5Df+zhfj+YzNidjoUc91l4+RCJXX1TVjahW4sXsTHnhwKcmXL1zPZolkHNfc+Fq+fM2UpGgjQwuZGSmZBc7nCuY4FxiBlIo1Iq+I93/1eXatJ/LNZnS0o7Ozo35k4vLoD17P7CqUkR5IJ1UlKukk2tSOcGM7w7pOJFpnEJVFU3KV7ymj4om2EvE4Zs/uMq6eMgUufXi5ZUcpTi6HHnbkEYdh/ty5fIkYDjmmg9xHV4UuSiHLuJeoK+Xp9ZXkyjD6IPqq5EYaYcSaFWbVTHGypnNmz0QzLfLuiBWQFTJUXpYgyzGRclRgEX76nH5GR1KueBfcJtGh/VVX23V6vvzK5uZmKm8mv4d+ImXS/cDBoWFzMSS6tfhp/ry55Cpa1K3knCd9ganMbEI3xc88KkXrZSrkO31DrejDJ35+GrkmylSPkfQZO0ci7uI9ELHpf97/BATo89XowvDhNBDOOPhoVJhyxouhRBPiZ3+bxs2PaCSM1tYWOv5OcZ5MqgIfePBhvoS4zUE+mUhg7tzZtj2u8NyrLvwt/nn9cqJS11GBPKaPoc3Dl256Je/RhJjcmUkWRTi3ve9YopoQtxhchk0cTUXSuGh/3rtvRFNDjGGmc3nGk0lT4P0PPGgKkOiWhyxZZNl2Yhayhof/uwH5LImbEf1Rxy6sH59akbr++6lTURnsRiWoUhwmIpfYCW9HcPGxOOKIo92JO5A9VuDw8DDWb9hU36NpZ2y7ZMmS+t6BIVLAqpWrkKcLozJxfz0XHXH4oe6EHcgOjYhSiM4EPXLHDySH+trJug3rTXl6mI62NDcecMqTKI/kLVxjyKjMy+9RIe9EZHwEMgXgqyL13wz+cNpXGDaqYFJ+ZQXPu+8DCCYqWPXQGuREuDqdt5g/b84OuWJ/F7lbnuh7Dj/skAkVWIyrQB369cJPIxQNwxclj9VvVGMogzzDnEoOR1z3Eqac4zeP7w5U0fdKgR5fa18u10RkGwUqWvjVkksQTYYQjIURiISowHr1IhWY86VRS1dRGirisN+/FI9iSh3ooihJca6nwJaWFnRN0EnfAqOqo731lKutRDiUiCK6pAHJp3Qg+X/taHhqB4LHMm5sICIbgwg1hzGzL0ZWdNl4IpJhdOHJ08/56OiVoymoOHWsKG0Zjz7zlR/iDvlXNWZ2lU6s4S0fuXqbS3ZHpDyJsKRlosqTbKFAuSGZNSMIJIi+ZBjBNjquCQbMRGPOV4YvFkSlgYhMBhAKRPD31/ywnoknJudd8Hl8/pu/4AtXsGBmG04860Ks7+7F81/zMfv9qh/eiJPO+ij+9+AqKuerePfHvoaCYmZ6/S94zcfx7k99GyvX9OJ5536WZ/uQzqT4ARNPwPFExVJCnrfIEO6KjCqwwsTe9MdVCNHjDmiJBxFtj1FpYYxsGkJhKIP8QJroDCIZTCIQiyBIr9x40FoX7FxWrM/gur/dzWf58NnzX405XQkwTMYAY2BJUEVbBEOsgZFHcxxD6QwioSB+89UPoS8tHxH4zfW3IsgPFWZiNFpyO3ZXhHwVoI6VmTNn1rcmJqMcSPDi1ws+g2hrEuG2OCKtUTQe14UCY8KhviF7Wo2xaSwfQq2fsepAAeUBxpMMe075z3u2hPJ2hYpSrvSFeL4P7/rsN3Dp+a8118GJ7sKsqqWmM4QKHddFdKd0ndKL/yzhUOIWKcW2d12WLnuYYaP3bJgLZpHJLsjo2XoJPy/2Me6zJRxEOciQih56w7x2NC5oQ8vCGYgH44whiVBF+Ty/OFLmTSbKRCpOVxma++DLz38d/FbEpRDOU4J+DVJRXJv2tPBZfqc8yWaF1XPAbsjIyAhKxc3ZPxqN7rLyJKNXKNUVE8pl8QdqFuBnczkqiS9Ip9IfDaGhpRHVJE/jMR+Df9VpyELXNt9ml0Sf7gsEsb5vBK9816cxks7h4dWbUKS/6ZAIPPTwRnSPZDCQSumSnQi/YTOgttzeSlQ0rwTynJAF8+faeldlCzfmukPpvrTTcLTFkO+qIXFYF7kwhBIVOauxHeV4AOWhLFJ39KHYn0GOnFjoS+Nxt7yaWcHxmF5KPmFTEy14cvs1+mPlhLM/inldzRhOF3H2856CM09/Kj73lZ/hr3c+hN9e82Gc9/Gr8aUL37BTrJ3z2WfQ4NB3dfmeBryMOW3z8NnXfcOlVl3k8435bBx5OH2+nd18OzIKnQqjCuOeag3FAAmbiZlZ14fsxn6CMIASfT+oLoMmPx/MIRckB9Iyq7lAIZtCsURe5FIoFpEhMQ8ODtbvvHOZ1UJjQuc8QOR/42e32LFnP+NYzKCr9PqPfB2fesdZ/L7twylbTOOci59FAxhHNBxDjOtYOIF4LInu1Ca87NKT6nimIVu52tZSspb5Qt5uKk+y2Yhw9ZvFn0O0LYnqTLoOLTH46bL442F0NsxExV9ApSmIQiaH9P3dqA4UUekvotzNqOT3Z/JOW/JgIh7F7Nk7KMraQgr8wAi/Q1lQH+aMiO75lk9dg8NmzcZbXvu87bbROvviZ1JhjVaQMbt5JgLiSwGgnEZvqo+JQw+CRugLr/wh+noH6lcBjQ0NmD2LVneyFHjPB2/A2j/cD19bCIFmct6hnWhoTiDVPcJPqyBMC10tVJC5r5tZmcrry2P2p09AYknrFvoLBvghs2dOSuHnzuTMz52IZLQJ0RBdn3ASXc1dZoAkFSpt3cA6FMp5pPMpPHHeCTjpqBfZb4rb5+2orHKCMpqFBefHfPpUgoFZOV9GNV+x6sZsOosCSbycJgILRYZx7rdqjtmXcXF0EaOTMcqz+ooZ7XtFeRVGJmEqTsXrWs9sZaIFo0gxS6fyGYS53dUyCwGiOkSl/nPVDURKxd5tMpQn2cJ8rly+HOUcFZilFcyUkV8zwP0SfUL6hkSilDbyMLNviv5XmnwYLPIGzpFVLojHolYqM1HjsafyoW+9CWFVktNwhIMRLm4dJf9Fo3EqldEU35DZjG8pJYYRjzZg0cKJtT6diGyhQIVNh1/3IpRGyG9C2sY8Gbpq2bYqVA6VURssmQKrqQKO/PnZNDB+xOhDzZrVhTlzZtMF2v3IYFdldf8qGh7SjV+tqCIYJOrSpYK1O0yoTV/Jh3w2x3ckJ5IXA1z/5M6r6ldPjowqsFAo2FoV3Ydd90JU6SBXqKz07Ru5bMLIHVzu2YTycB5lKvDYW16FjoZGzJ0zy+o99kVZoHx5tdyyBpT0Rw2NzJ6zGzuR8KlZSA3ZQpbK42/M5qpEumfVnfWrJ0dGFbh67XpbV8kRwWoQj/rli1Gha1emta3S2oLhW22gRL4J4NT/vAsz5s9GWxe5jujbV1Il8uj2858CgIApMuQPGm/7qlQsc0eAx2PxBILRpDn+KtOUi9XX12+NlPr7B62x0O7KqBW+/4GH7IAn7e3t6Ghvo1fBOENncK34IGDuhZ2yz+UVlz0bTVRMnFY4GedCQ1LMFs0iS6lx+oO1SA3r+tdiJDtENDKLF0bwsRd+3a5XVYUQrJLnpqYmfnOrHd8VGUWg51h6S1NzA9c6gX+0Ya80ceXp5ZiHcNV19+O8q/6Bd3/9NlhpniXX5IjC5woXJW0xPYLh/gGrdigzAsnTdQlHIygXyyjmc9YORsVoEXKlezP3zVpXFBzsJgpNgXUQbiG728lF95LyXv7Zv+KMT9+Kv9zXg/5MAesH8njZZ/6KF33KRRqTIaVaATW1pMqkGAHl0dbYgaZkC4+X1IIX2XzWVdJbXbMqxyp4zlFn16/eLEJhS8vutXQYReDW0k+O2FVRqaA6q7zgk7cQE2VGBwFawxDmNMUYIUTo6JKPIkG88KI/ubMZNu6JHDfnqSiXaNQqBYaY9FNrZWs3qSZpuVKOx4so8niR67IUyLc6av5T6lc7EW+2tbXuthHcrgLVWmpXJcAUvuhH99CNCJqiYhHyUJT8wnCwOR7hvp8+mh/UKV788X8yC06QD7YStctTgcCpj3k5CkSbEKa2BBXG5nnG1FJGQ7SRSi1iJD9C5amdH7OyCjzUFL8uKvTo7Owk+prrR3ZdTIHigq1FPLKrUmXy371yENGgj04s/UMibl5LnGQe4nYQ8fqi48FIFTfds65+5cREodnSZcuxpu4x6K2bAgnjQeFLfqEaPqoLRLFM5NEn7Et1c7tEFJbwked/ndfULNRUIyUVYSWTcbvX7sooAsVdYxfJ6jVrbT1RecPlf0co4KfyQkRZgNaQaKPbI2VGqLRoKGjHI4EgjwFf/S0tP1E7EXlo6cNYupSREpUjUaK3tTbjyndciyJRmCvmrCnc6v4V5Nt1WDOwBqsHVpnyClTe/MYFSCaids1cOvwzZ3ZOqN53ZzJ6B7U68iywt2QyW9YX7FjoX2Vp+aRAIZCKa44x25LME1Im96NEn0pMQlSomopJ2er4sj0RmpRVtViTM4o+uq2tDYcduoQx9wzb//67b7LOiaVyzpCXK2dQKHGhJRY/diVa8cFzLmOkNMeuDSn1JklG/UC1GH2QqSzFjRX9PLFK5hqt7h/RqE4z1FpDNIz5zL41Oq+N5D2VNm4YLiBbqiKdLSDNGDuVL+GdLzgKxx3aXr+Hk4HBEXR3u/Y2er7eSYpqJ9mL8LcnGwbX4kPffjOzqQBQtpj4i+f9hCiZuvByVIESNYocr9uAjkmJO4P8Sz73JySjITRqiYeowBjyfPmuZIAIAdYP5ZDKlZHOF5DJVTBMBbYl/Pjim59qdbMrV60xf2zsc6S8zhnt5uju7PkqTqz4KoxA6grTl+2enZqwbPFGhx6yeJQDxy56cdXeP/TwMtvfnsjAuXZ+NTTFRAlyE6rMzsqyLrRiZCWt2If5mDDDIwX8+/Y7cfsddzG06rVqRq+qUSSvNipqKbBT5Ul4yqjyJFOsPMk2b7WjJl0VevlSpMK+jd0bt1Imt02BynaqV/NhuEBvUFUEDD/KpQod3gyyg8MoDqVQ4rac4ATjRBVkFItF4zyt4/E4Wpqbp6Rh5WTLFll4rKhLgtfkYWeiW6hD4Ed+us4MRjzkw9zWmBkNtTlSqYluVaAS1/WnSe41MPciw/ULHxPGzFb5iBFmU9cqQIkQ36UqgX0n280XsnKLFy00DhrbdmQ8McND1BX56Yor1fuxWOU+EVYs1ZAjEnMFuhNUWIXH6c6hzHtVeN0TDulC1wyGYJ7yeFwOrgozDgTZIbGEae7FQY868nDLTjviIUUV0UDYlKdYuHsoi00DaWzqH6EiXVbuSzESoFWuUEFVkqGqf6t0ZTxRQqi5SGfn3qkSmAzZbhbekVhpB62laveLxZL5dOIvP5Xznu8vY8yryENlc0QTldLZGGGUAnQPy9lV34+quTNvf/Y8dCaqVL7zy1Ql0NXVaQg8UGS3FLh9qeGKX92DfzwwyGiD1pfoUsMGKVY4K5AJyvQ381JgJYBLzpxDqynnOoTm5kY0Nu5ay6j9QSZZgRTe7bRP/QFRuS90XYJUnuJPNQeSdS4yK6uZ4JXnHIIwDUVTY9Ks7oEqk6/AunzwG7dh6Ya0lcv57REqTmc8wjj4m+cdi4amBnfiAS5TokC7JblPTnUvwze3DbQ3qDTYhVnYbjuDA0umDIG7LnwNZnHT9AEi+155tQpu/f19uO4bdwikeOLJh+FlbzreGjh5PQOmSlQ6rZ551VpAnpUCUO25ep8JyD5V3roHBvDec74DBi18ZffCPjrgZWqxa3EUV/z4TXZsqqRSSOE/H/4/PlvxulNlNNGAx16oqoadyz5T3p23Lsdl7/k1AtSchjxRD02VNKlTdZl+YZH+ZVNLAl+76Y08e3IRyEfg3xc+HeHCMHxBOuka9kQFD8wF6mCtCqfHX3Sb1SPvSKY2X+xALnnvLxGKBN2gOvEQEi1hzDuEEQe3NciOupOODGbx0H8297ubDBFSHvziKxApZesD6ySRnHU4kjMPRWLWYQiGeSwYxb8uOE4tuHco+wB5NbzkcZcyLAvZ6ERah2M1zJjTSo4DetalUMqr3raEHJ1DDTb2ozveQWSMb6ELRY2pMIRCoWilNhVypcoqFWJ6Yaa1Tggxlp4xA/FoxAYZC0ST8IfjiHfO473DVnOos6ulIvK9q1BW84/cIB5zyf/4+/hWbB8gT+2sg/YxoWgAcw5pwpzFbYglGObFIzbMU4Tb6tQXDmuUIT9G+oSBmpUHrlqzzkqEvCL9FStWY2BwGJlszgaj8HoWCRNSoha1kNXvKpi9471HWx8/FYP4Q2Hm2DhqUSovlyHqGNdHNPAO16EoquFG1Erbr1jf68q76ef3WASiQXNUN6LsGYvHkEhG3fhYiQhiRGSY2VnnKNR703O+hPsfXI7VVFyOChxblOZlHE9hY2Xr/QBVViOPaWgnLQUplqcE/WEEYo1QnwJ/OOqUSOWpE89dH32arqrfYUvZu8pjlvrV1+mSUCEBKTAcwNBABplUgQqMku/CpsBiRQWoeborZbnVZHjVeYxfjaqhRVThpUF4VCKkggZvfCzJFgrMDvKL6ZyQAmr+ENdhZIb6MdzXh1yxhHCiyQyIxgxk9jDlmQujko5xZO9yXq2Klx1zBaLRIBINURsXq7EljobmGFpnJZEv5LB+RS9ymYoNa5fjotE5itkKLvzx8208hPbWVmvtpdfeHhdtLUJqT28PNvzkfJQ23MesmYCPi1/tA5lFa1xkcZPN7Yip60b3SpRzKVSyI1wP4wkX/YOa2hZnexd5fAF9rgvYSNDknhwV1j84YMVeahKn5mdOKfpdiAsa8Xd0dlppjIZ00jBO3d3d9YEUdy66vrOzC/5MH+8R4f352VoU0RCBQliscz4qPDbQs4n7cl34O6+zd+W2cWehYLw72kbS/u41qfBF5MWTzOnHpVIjNmSTkFGlb6cRKKU2jR6ZpLMaIhcJYSq5HurtxeDQiI2FlUqnMZLK2HhUg7S0ExHdV9185Iyri0NQI3DUf4gkW00RalxZpQtTKfM9eFw9UjUm1qrV66yjocbDUq97jYe1jsteVp4fDY1B69BS0kgX5H1VgJdLQhl9vRhdh2ic2VY1bbSetJJq4KgPV2OfrcVZ04k1KRE3RboO4724xQQJR2JUYoROcYXAIg+WCsj1rGFCVpBWotJVcfdm5JFnFuZ5SmQlptYalW2vKW/N2nW0mA/ijLcfY0rTYF16t0iICqN106hJw8MZIimFfIb+WomK4e9qxRG30ulti+tlHNRqYCKiBFh4xof44Uo0KqJctK5pybYZTJkiUhtXoKRBzrgoyrCe9vWlrOHvxpEpV15aLaIeWop0mvxU82PuEa3WmoH2lhY3ZM6wBg8bHkkjl8qjSMUVmYVLPK7R2oTM93/9VFo2aneMiP/UTmWiRkMSaqSiVbZYKXJVgp85QM1ENJyT/LlqMWsD52j0oUopx/ct8y35DvXrPVG7QHVJm1LlPbj0Iayhb2YlJHygUvrQhYtQqBWZylUUcrSo2SIyIzla1RKzChda1zyVqd8V41YrijlFlU5JevF4LII5c2ZZL8ldFY1rVSWn1RhJKIoo5rLgwxBuaEO0dQYirTOpVP1OV4nuS+zVP0TQ80eYZdU6S0NHWdua+uFJlf7+fvP+NUSdRB+uqsfDDjnEGuZc+58LmD0q1l00T+VprKuK9gs1Gg3yYYGWjd6rBrS+5NcvoVGk1eWiEc+amxuskc/uVhw94eK7qSwqhoahJHeECPMzKwdsrKsC/IooylQoOa5cYTTEKEQiix2Lx2m1Z6C93VHFpPt5alwkpHmiD160aEF9z4l+Vcq//PgvWY2bCi8Uf8ojVfs9fotl19dd8HQsfEwTovGEjXvl1fvuiejZK775Vgw+TGddrlGQFp0YkkFQ2Z4G9vbpBZiVW958Pd+rYhTRQB9z6+dPmvIUNqmLgyyRkKZlyWINY7K9Yh09toKzHvt58/eM0fWHildx/QeveT4WHDrTOht6Af7kSQ3/uPBUhPP9qAnBKnSgdbKgT817hboXfxVHHLaESmvaLsonRXnr12+k37W5Ga8qshcuUGnFRMm8hv/dvlqUgoWHzUCySTVr+pSppGRSxMB63PvJZzPCYKjG55mKAhFEXvN9NMeimDt3xx2n91h5xm1jbqFOd3urb9vkiMJ+Px6kG6XU07ZkMalmZ60Zdpy01InzTYkCOlx1YI/K2I40ylpq73dgKU7iQkZThc+Fhlom0gxkXOQ51vHhV4d+lmabt1YRObksyPj5Of873wyCDIMnKsFQG8ADVdav32DDH3ui4eqOPOLw+t72ZVzlLfvBHbjvY7cgEI2QLJkiwqfAp/oFWqEFVz8HwXaXMir+EcQPZHnwwYcMLp7M6Ohg5NJS39u+bJNt1c3+/k/+BZGGGAKMQ4ONjAGTDKS5rrZSga1+rDj3OuR9JbOEB7riJGMVJyxNRHGSLZRHVxW/O+YKhOIBKiyMlqfMQvIpbkyrxPFtiD++HYFEBL7mENY873eYO2/iw3gI3ie+4uO29fSzLsQQwzCJGoa/8YLLzdJKRrOBDjD7HPeS9+NL31UvcEHf+4lXbUm/uy3Llq0whXlLQ+PEexNtobxbT7wawWSIygsj0MAsS0VFNahrIohKiM4ss7EvwTArGrYh65Zd9tf6lTsX8gN+dPlbbDsWKaE5EcY5774MX/7Or2iUwnjWqy7kuoaf/f4veNpLP4j71qxHluGa2jsfung+NN/CKa+6CD/41R/x4ct+yG0lxJ6LpgPyjISUN3f2nPovO5fNymOqptVAJ8aAncoKJKLQHBsaw2CoewDZwRRy/Rn4GsKIBeNUZAArv/jPzUjZmfgY7JecwxyKxnHpNb/A2g19eNpxj0MwFGHiyFmtoTHejGKggq7mFsTN4pVwGc+N0BK2zYhiJJ2Hv8aP5bsxDLD77a54w5J4op7wuyKjBoMhOH57xBcQbQszQI4j1BJH8nFt6FnfDTW6EyqQLyMxFEVZDRf7s8j3ZfDcBzWO1TbUOY4on4lb3Fp/b/zb//Ds/zta+ZB7OqymD7yb1xhI5VGjjjafoXcI6Eo9zyFl4o74lqJr1YDdk93xGEa/Ord+RHUe8BMBGsPKz5RNVfJIziPnzXdLS1OHIdMXpm8UIkIZ5E9McRL3wXxN29a/Zz+lPmKtFGBKkOJ0oB4OWfcBXVd/hlwmu95O2m3FSeTceyJF7o6rNfrl3dc/YG3qbFwqxprpOLOHYk4qUeNXtbU3I7GgwY6pAlqlryrmLwxt9o92WfjtJ7zqo3jfp79GQFawaVMfVqzvx4vfdAn+fud9dspwKk/AlUgPEyCIrU6pbafOX1WYknqmQ0fH7jUsH822937yBqz/xQOItCUR7Iwh31JG46FdyFeL9LajfEArSpo+565+FJhd84Np5HszOPqnL0Ytsrk1veCvcraOjomV8Orhv//THXjO04+xvWeceQGa25rQTtdo41DWum097ZhH4U0vfxZ/Hx9pstjfu+VLuPHuaxHyuTI+fVaZSv/Keb9AY0IFlw4n6UwWa+odGYVcVVsuWbx7Y0ePIm/uC46kAvhyXNK+DNd+pNb3MukLaCsnUCsxOKtUkPPnbeyqoq/IU8vI+sh96qiiTipccvk8BoeGMMRlIvKUM96PNes34Rc3/Z17PqO13hHepxrEsUcusQqYH13/NyrDnb+1KBp4zSXPxp/uvR7JUBOi4TiteZwJHkc8FMPbv3om/vrfW3gfZ1zWrl03mt1rVPvuKk4yxmAQAY+6HIHZIVRaA3SKo/DT6ja2NCEZTKDU7rcxq1IP9KNKg1HqL6Dcq3FbzuBLbPllernZMzsRn1APbNe0S0ymN1EXLbcug48jNdSwqTuFBfPaNqf0GHnFJacSPbTgfEeNljG3aa7SHX6GkKuH1loPymwxg++9+0Y8tFSFGHXF8SHqEbUnvDn6Pmo/rD6wpWIRvgKtHi1rrK3BBrvpHxmgy0LuydP65Ym4fBU1DRpYUtndtpDQNA0TU5xkcx9G9x3O56I6kIiF6K6EsWg7ilOvcNXtSnGxcBQL2xZaQK8KpUgkhsXti8ytioeTeMVlJxPVm++iQow9UZxk8914I3+uiBoVI4VpzCofY1lfRCNDZqkw/UbFaTimHLMA10mFbFvpLplI7rK/tDsitL/68ucgNDrcUpxxdsSWdEnjndJP1XBLjL1VJxGqhXHP6j8bqo84fHKGS94iQZf84aXwZUj+GQZqqv6jMkv08mOtDTZmVUmDfKW5ZKjAQhXzv/tMdyHfSBUj7W1tVFynOzbFonmOwn4N9FUfp0rKCjAqCqh3uqb0idpxJbga8gTpJVx/749x+GEaGn7PEOfJqPI2btpkxFc9LEkFMkumKsjeS37LkduouBqX3F29qKQL8I1UMPeCp/HqiI2MpglBVE/R2rr7AyXsqmTLWQTIcWEuQaJPg3yl1COcLk8sosnwolZ9KWRqCCaV2mk8q8ks0h+909DwsK0P+9RJqPQRXUNVlAcLSN3Rj8wd3Ri+oweVkSLKQ2UEW0LofOp8c0cWLpxvw8rtbfnODVdZjZqUYWNQGeJibqy+RAdyqbThSyOjqY44EktYhc9kyqjyvFIKccmiG8/AkgtPsLGp0Feoj09FQ9JTwZN/dQ6e/oe3YubsmVBP7X0lPbSkbo4QpzyFJlJkpVhGjmZaaFQbF50SbdR7Ml4nQWushaGhERubqq9vwPrUeT7qroq5KuqJ3csbjRVZIzmfDMZopbhmMqoLqIaT2x/kwu++FesH1yEZbXDjUkXc+IER8R6ppCnWhBJ9u+58L1KZIbo9w8jkM/jwC75kAFGPTSFTFlcFujJyu1oXbJoYTo3YTcYuEinO1rbv20XFVbGhL4tzr/o73nzVP/GL29crFJg0edoTT5UKuGi8qTLSg4MolYvQwDVqIFQNmLOIfDZtM2MJhRV1F2AWc2NmKZfxLbmttsxq07yrYtoYO9DzHgtfJs37Pf+TN+Md1/wLg7TcA5kCfnzzUrzos3/CF3/zX53kzt0DOemI51kFeZneQG5kkNsltDW0O0SFfMgV8lQmlVbRiEHEmrJm3UEeKzqicDKR2PWOhKa8epAxCVKFmv2dc+lfrCwuHtIoGGHMaY6is4n7kQD+cl8/3nTVP9zpeyAqQquUqaBKnnRSMcQpBJODns2lqSc1EipZ07RyjW4Xz1E54FhRDovF1F1/Vv3Irokpz2u/u8fCl3/5J/+AGFNeHZg1FlV7Q5T8E0aLWrnzeDTsQ2+qiDX9uz+I4PIVq/Dgg8tB22r9eUsVGjWGaGXV9sv/Y8LZcEoVZmEqV6MBlZi1P3DGFfU7OMXZnG9zZit375aY8jyOGytr1+7aEEqSF37mbwhQYRouKRoOIcptG39KfS6IwhjXGuRLAzy866t/qV81cVm/YaOVw4mj1EjxnaddQhqlW0U3Rf0xshr9p5rnbxr7IE/KGLSeRBoRTVFIoKwxSZmAVK7GddE0iXsipjyNgKisO3ZJpXdl+CRJlSFQgS+pcafUosmP2c1JrjXUr58WTYN3Uanc1uzQmsZ6oty3avVq3Hf/gxgeHqkfoeNB86+h0D/+mquRL6VNWev61hLRK90YVIOr0JvpQaGsGafLuOAFV6GR4WQbv3XevDmT0svclNfaovlpt7S2WlTGP1E+vGdlmvnfzSqgMaaksAQRlmWWivOYkBeRErlWg8IQP/4Vl91av3p8EfqFtByjHL2PRBSjeZAOOcTFpwva5uElT30js2jVJo/XmFMaf6pYyqPAZ+crZXzpzdda2NjV1WXR0GSJKc+JQ9xYUavvsXOu7Ugu+tHdhgZTDN2lGLfVSUXIi0WVjRlKcd9GR+OiuvRcflvnVO+watUaU1qazq73TpqaUb6nisu39sdOO/YMfPd912NW03w6LjIQckeqePmJb8YP3ncjUZawQs/JltHyPK3GVoh4oh9D/OhDluy4jP+0j9+CxkQIjbEQGmJBLGxJIh4NIE8r1xGLIFWsYeNIDsMM1LPZMoazBYxQeb/44Il2/foN6+ntZ0aV5SFNHVMmPM0DL634nGPv9nmgfp+pkFHk6WWTDc7X0Qd4i15AlkuNsQeGtoxCthDeSaPkeh+tupDBAuNgoiTIrKp4XGV/dg5/l3330Y24487/4F//voNZdIOFSupbIcSrwZAKKzWi+ISFNx5VnGQKFScZk21hFb7xhOtds43QBdi0sddaRj28/OFtRoplZGkopcqhrlFayzlVC0+Gm64JbSqD/Eiaa/VspMUkKnUfWc+yuhcwMpCIl2bUh/H1EmN/lNFsO1bUpri7p29CL67Ldd4Fv1iPKJWRpHvSEgugg/6djAZBZwAolWrYNJhBtqhBaiokdSBFgn/309vIf35rJO1xmZrYqsH2/j7azxbI80R9G0TOGnXH0+24aKR4Cn7DUzusZMZ126xpAgW6CBpjqsaAvEIrKH+Ljix/k5lQdUzMH7KG3mog7SlOd2toaNjvFScZF3ljRT+PjKSwqbtnh0U3ZV/ZRjlroCWN0pQqwggwEA8Sja3NDcyWVQwRbtmKRjgrI1Oq4uMvPoTnbBlXu2L8vVMavaeyU+WNJ8VSESkqVNWMZXVx4h1UlvaJnz6EdMmHhDnDPvPmg7QQM5iFNapPz0gRecKvQMWlS35ccuY8x5O8gevf0DjhHj37g+yW8rYvZZxx0V8ZYQARDcxFX0+lvfLp9BSNKaXBCmVALnzRfLpA/I1Kkw+nce3VA/xAkklWHjmPtzvn038wpYUCdE3ko/CYioo0qoRKP2Y2AO970WPojsTQ0uyimwNRJl15Et3yjE/dbBPfWZmklEfbVGWo9MZTluDEx86lQRi/M9yBJFOiPCcqEvJjJF10fYJ5pI3cxydy68BE2tYyhco7UEXqkAdwYPHvgSiPaPCptYhiyfe9/AfY+GAvqblMytZcTqry0I/8VSTDXVG3PxrGeRc+HU8+9VG87sBnHzUUU2QtF379b7+A4aW3oZwZIM3SEYomEWubhfnnfBY+DXRk0c24YdVuyyMSfPrgf9+wDF/40A10sFJ0rCLmWMlx0lA4WluDNy1Vqr1KJuRFLs5SJ9MSlhwxDx///hlMlMltizC1oi9npqmV0HPr97HxxitRqDqP3A1Jpu92Z0qEDLWCrNFX0vhyiRlL8Kj3/MRmT3ENn/dMHmHgY8Den8PrT7oK/pCG7alBg1YFghr4gOCjPi0huNG1IGmOq/71rEob8IRBG+6C4ZINsUEsnvKyI/G6953CaxQV8BH7IyGq6EbvxW+4+9PPQ3G421Um6Zv9IbeWLqyvSFyVHsb0pVwGKOQIvIrNJK0hQZQRfTQZx3zun7xOANx9NnzEgE8f+bXP/hp/+slSKtkN+KUOig58WtdZjwnRNa8FVb9Mko+GqYS+1VloqjERX0XAKzHsFBvYMSKSMf0Pb3u3AVWtsyZbBHxrwKR/xk4+q69RRvGGCtW7byvujXw8N736PvzvS69GSOeFIvxegi6gkZNCiLR28hsim91c+hrKg8Z6NQKzkkO+dwOfVWYcVLJMWKtmEDvkqTjy9Veabncnzz1iwPfPmx7GFz7wK4JO88rTp1EBTzCIUDiI9tkNNgpdjb6eCEy1nZaWVA3hhb71OVRLKtsl+xVVxUNIEnia2aJSpqfIbQ1A+a0/v809bDsitlTNg4aUUbWNV7PhJYHWOseZf7/ta9G+J14Rq3dM53nHJN51Eg0SosHbKndfi9Id3+eHRWADtQXCXHOb5wab2hCONvKG+ma5FEXkM8M29lkgnLTMpe5bKqYo9K6hDkoEoIah0QxrVUSbu/CY839lGWNX5REBvkI2h1f+35WW2zWGpFgvpMnIuGjMyM55TTxGziITqO7PYxcmHxOyip4NaWi6FAOdlgKBqEkWCwSLqrKKNEllH446djZe+4mTbBLaXFFDfDlQ7DMV8xuKq29H6eZL1OiCyCS1UQc++XcEYY3bDZ2LCLKYZTjN+FRM9RNGBDAZNRhrICZ5HQFo4Otfz0yY57eWuBR4rMj9Etqf+EIsOOOD9YdOXCY3fNnvRGajhgvf/FOmA00MTayfJtarYBbrBbmkBkpID1eRTZWRS5eRSMQQrY/LqSF2E/W1RoyNEKwy1eqPo9436k1tIOX2f/6xCn0DfRjJpowV9ezxgOeB21u2PscLfrxlrIw9Nt7vY0X3Ld/CaJUuhQ3lYW2SBTyyvNiPrFiiXjQmaI7vm1f/EuaXYFRz57oloEEIufi1Jltq7SdwbVvdPwnOntt+ZuNOqXnxrshBznyqXA/hrGM+z0SqWXMSdczWuM1hrsPRsDGfQBWKuVFzw9EAWjsbqWABB8hlCtiwuteGI1aXBfUY13BURTKfLFC1SBiSFUgCxnRPOG0xnnPWo/nczWodCxJVtaqRlOa5VPcMzVSj9jUC3ERFSab+gdYHMEeW5WLTDNGUywTrSRWa0crDf0T+L1ehpmZ3BragsR38DDZsrFT6eQouCEIfj1Vtm8Dn/f000c2ds8xfVHSv8bdKZD61zNWk/NWyxuni87gWG0ZaF+DR7/shnzzxtkIHNfgIHzOL5xz3RepYPUfp49XBF4kKgG4dIauFoxotSY2vSuiY2cS0UQ9Zujf053rWDhrYyvT3NMuP+X00tRqITeBTHX+FxxSUdDBYufTaVyEoE0fx/DGpWYtAtitA213Rs/776eciP9JN5uO7mMmVr6eF38oAQwNpCpja9/E3AyKZMNLQzOP8jZnKT7DFmDmKQ338PoKNgDPQleQHu32Br1LK4okX38Pr6y8wATnofb4KA4WXP1n+nvpO1sFHXy+k9g5cNORqIKxWzvUImL93zWmjeaEWiRu1H+teN2Q+Hv1s6zfqq8rJ96GcE9toqjyNCCgmrKJrcRPectkpNlCCm4bKBQBiPgHR9vle8rE08JxYT00BJrN1oe4vDNz9meehMtJnJlajp/ID1Y2V70LzK9CpmEUjRmvN33Qs2T4XmsTXVxWrkeVzKRRHehjQM7jgPRz4BDb+XhTrEYQFrsmAiy/4G/XDbX6nl+ls4D2VIjCYkQ703UoLNbg5qH0+MV9AAQYzvcBi0SaZyyJNKiyfowJVnEDmKmssqAoXMllJwUSO/lzFhzijvpbGFjQmG5DUMOHWQon3EuCUCPJ16JCrI4iCk6ecvohmKYNCUX0fdE+VB5IduR7d56J2d2qsmE6nMTAwZMcmW9TvTD6p2EgUo2KgaDSOmMZZpu/mam/4O9/PF4wi1thhwQQqNKmM7LOD3SgwAJF+FAVnRvieFmDlqS9+t7op8L1VbU+vBsO9G62To8YLTPG7tKjNjgbu1+Cy2tcwAYODw9i0iYB2r3lwiZhGDSrXrVtvsxwsPJpKZSJIoUpk5UqV1WlkXelaIGO+RJRRn/q6xcJx6xCto9l0HkNU1shIlkDJIpvJ2wCy6v9hZX5MGLWpk6OuMrUjj1MrsImpVUwgxovFVO42eeWDwpTYb9ZJryew9HJWMMf/yiQuE+i5iWTS2hMFY3FEua0IViCr5TPI9qxErZijfkpcNEiu/N0i9THIc8iIPJc34nPcvUPNndzanIHG+rljRceUPkqHg8rsDg4Ooq9/0IA3VgSiT575W9o6Kkfml+ZWg+sqcg3R3AQ1PhmjX1fo7ENTZ8Jys1hRLYgH1w0zx8v/E1hpXsWS9Pe0X1OBM9cysU86dQme9aqjtqt4z/zqFyW+gg+1h9LcK1Ml/z7/ifxkmVl+JzOVlfPVo1eZW3+sAcFEEzOTgONDMZ9FMTNsGVSto8WMAqyfiyKtGn1A6+9JIGrMbo2wrPLPzld+E9VQmIGO83XHivfd3LC1AjvNLXhAg08K2rSp22je+wrvc7zEd2uauZEgPnPutUwEAk0JYZGm8wMD8vXo9/GO0j9mzG3jfRyACS/0rxlmUMFt/pHZsYJ+AZAJpm0d61jciPMueoYV1FrC1Z8/VsSHGlpCU62oeXs0KhM+dSJNjPz3Rjz4vQ+7WpyQwKd5alRUQmYP+BHrmEvz6yYjLxYLyNHU2oUmApwonQDkMb9Gmq4zqXxAgS/IY75DTkHsBE2JxQh688VbiLShHtDRaIzf7hpYH3Dg0yAxGzZutK5E24salfDKWTM62qzjrT5QPomG8njlU64yBlSxi9XpkumsXpNraUhFYV3zCD4flU5Rv9S+NSMiAFuc2XYsKH8HpQoWPKEVr3zfiYwgGclupXyZU40mESbgksm4Odp7S+y7UULP33+O5b+5wmY8tfI6FTQHxHx+RFpnG/hsLiBmNfUTkRl1cBFL1wHIJd+7zCnBGJEsRvYLzjwSked9jN7ktplN6aDMrcmW1flZYzAIbqPEcCCAT37HmnXrzIl3XjJXYxhO29YWmh84e9bM0eNbi3wV1WK8+JhLEayJ+aReLozGrPzVIjL6MQxVfRotiI+o+ioI1EL1oEJpIF+RC8FXqwZx9vsfg0OOmUPQ8R5MTDVQ0FoKV9GOyvP2+WTxBM7wQ3/Bg99+H/XEN1UZX70oKNg212qjq9SXZs0Rm3uaE/sr00on+u58nwZ3ZMTO+ynbl2Y8Cm2nXYgqv1e9v6Rzfb+sSjQatu/W92+XJPZX8KlOUYDLZd0UPeO9pj6yc8zc7BMXusZ5H847/ctI9Wu2HaKKGpeSVCygJ6nSXj6f8r7caim/JtDZa1Tw0rc/GY89ac7oABwyIxpdT82zxwP+/iE1/OcTp9hcUvpe1f2qUJlorK/lMrjAzHKet8jEEnAqcA7Q5yvTZM943ffhow+p3sLyX51J1feTWSf4/fsd+DQflXw4r5zIE72mA4ffuse0TeKATcN9Q7j0A9dj9X3qG6WxJckMda1opAOfv4pkexQvOe94PPb4BQgSYAn6a/5JjFD3rlSx/q8/Qs8NX7QaG2sVw6/WnF0ugvWkiiD9ugKDCBpq+Jtmw//sDyIeTGDREYcb6PZE9gvw5QtFrF+/3kaUUa7RotfyXk2Aa2pswMyZUzkmnZ6lHOutx4qOkfWUAO4AZX9lt4mIl+TuG2rFPDbdewtya+5FemSEbo5Gx+A58VaEDz0ZaOoiCBloMF0YaqC9rcnGjt9T2afg27ipB8PDw+OaVIlofO6cWWbWpmXqxGlfWauGpctWW62Qjmq4AnHi2GwmYjj8sMkZ+HH3wUerWLMGlwFsumEp1vziPmRWDyJySCsOecux6Dhilo2sFNHtx/gAMqeafy6fL4wLOjG/BpDUMi17V9S+UFMIb0+UXq1tzeiaMTndqScMPpV3aUzcTHcKtx5/tbraoBIqI+xTiwhnKj2Rc843RVmFkuUAYm0xnPiPN2L96g0oqGR8zLizEl2rIom5c2YzQtr1qeSmZXJk2fLlVk89nsj1kQXak5Gpt5adg0/lC6SjDTevxl3nft9aO6gzroaaVcF5jT6n2smpIaL+yV3lTQk6XqdqQrJjRQWTxJyaHC388XMRJsAqvhICNTeeukauGQveadm7Igj09Pbb0CjjpYN+V3ChsawmU7YLPuIGQUWcjPR+M/dy+GNkPoXR1vghhGqXH8mFbS4CDRJ89UJZiTqYqLyoSCc190CfA2GBXGnjjuiWATz+unMwe3GXCHKsVZ400cwGVkCKCJ+hYgT+VzGhhiZSWz1znfkx9a+vKNPwRWvMaAGvM4MuV5d3/lbmPerl0PVrisxAYZ6rHV2t0v26qBBWOVOb/Hn0+2qyFwEqnQf4g/1j5vRLqftQVGetEefGq1/Wq6qa7YjDj6gfmTzZ0v6NEcILxZEirlt4KXxJplcigmA8hEgyimBDGMm2RoS5r2NBtYeLRbgfgT8cQJEJVhEjkiGRIFMmQwjwGn9DCP54gODz4V/PuMZMtzmPkyyECv5970p8+qs3YCAjv1RVQiWc/PqPYfnabtzy17tx+Td+j7/dsxIbeofw6g98Ab+86e94/rmX4ms/vAlf+f5vce5HvmbA+8gVP8Yr3nUZrvrmr3H5Nb/AwGAKZ73zUqzalKoDD3jaSz5sLWXOeOtFWLNxAC9922fx8KoN+NHv/owz336JnfOZr/4Eb/n41TQkNbzhw1/By951OfGpAo5RyO4T0Xtr1D6RyHii6ZwOP2zn08ntjmwXfMqxv3/M5xGIBhGKRrgmyAikQJK5nWCKtCcRIOBCiSBKQwUUu3MY6B7EUN8g8gNp5LjkBzIIxMkIcbJGzE3jFA3EuR1EJB7D7xdfimq9xmIyRUHQBZf9FH196/CWC7/MA2KyIH565bvxvs9+HSWC/3d/vg0fufhbmNXeiFXrunHcow5FV2sbzjv7OfjZ7/+N5WvWWYuVP91+L85+wck4/VnH4xc33YVYQwQbNo1g/sw2PO2VH8d7P/kVVGkdSpUqUhnCnBagJ13AFwjgJDPl4IDGrqwQ8P/D/Wto1gi4dT19aGt21WxuUOZ9I6oxsgCD7zCeuZWPd9ihS8b9bTJkHPCpPKuGXy26CEECzx/hojUXAVHA0URr4WYCz/bDKAQKSEdp02JMdoIUBJwmIvJrMBYyYzLciIQ/bg0a/bze7hUhA4Z9WP3l2+2psnCTJbqXr1LD5R9+G3o2DNkX+QiKM95+KfqGc3jSYxfj/Ne/GHNmNhoQ1TTqoq/9HEccNhOvff+X0cjvU8tkqypT+B2QWaXfw0R4kABSVduvbvo3/vydj+GSD70WobIPLzz3k3j9mU/DT375T5taYaC3D9f/435kCeCeoayNXOvTvBt8uwzvvWpjr72rpu/aF5LOZ7BixSorfZDnNXaRqHpwsn28rWUbn09KVuDwm0WfMWYLiO1kWglCTX8Y1ER1Gg74qBaUfBUUGExk+4cQb2q047pZjRFTZmAYyTLPz4RQ0cQmVLxG6K6kuVYjzmyJa/qFqSyev+ZD26fgKZEaHlqxFocumklY8vvsmBJhfAY42ERsp34f2/tWDfOn8cKmWsZN84HbNohzLbhQFZJNoaZtBhY+HvdH/My9OQOeeoE1zulAsCUOfx2ogYYg5h2xCE2HdpHtyB5hXqdF96rfU1NeaDsgdrQGA5Pv+21ffDhs0Tz+dcA75/2fx9PO/DDKZMFv/+wmdwpzUZX/3Kbj5at//EcyFX9w/22pyp+089w5Vsxkv+ypbH6Ck/Huu2vPUePZh5etsPK8scDz+Mczs3sDeJJxmK+C29/+M3TfsJY+XpBMF7UpOYMyl2TCanMVhVAF0XmtpGb6UgwqNHFiLpN1BcTt7QRk0CJbdbQuDtAfXJlChUxXyZS5zqNExqtmiyjbUsYJ/3gTfDTFFg0ShFa5bW/lFKS57lVxrUrrqZAnv+yD+MDrT8MLnvlkvOjcz+LiC17FoOAavPi5x+C6m+9gpF7AVz79Nrz949/AeS8/Fb3pEdxAs9vZ2YxnHP8E/OQ3f8TKTUP46effjr/dtRRnPfcpTNxtI8cJC7+96qvhtvv/iJ/987tY372KAQH1Q3VUa0VEfQk8/2kvx3Oe8CLEwhObP2xocMjG9RwProKAmnqpNsmBfe/YoW2fUgug42lH1l+yXsfK3KxXyoQz9GFUSFxDduMg0pv6kesdRpaBhp8EMCPagvCgIZoLL+B1fvqBahGhqppysIQSgVsOFFEKFlFRy2Ka7p6eDejZtN4ahnZ396K3d8Dmr+nr0zw2/fy9D+vXb8QaBgGbNm1Cod7Tf7KkuSGJk558NF781k8jQtdiyfxZaIsGcN5LT0U1UEJTUwJL5nUhymP33rcarzn96XjGiY/H8o3deMFJx1BXfnz43BfhjRd8FWc/72m7DbxMMY23XHUWzr7sJLzisufg67+/HEOpfiQTTUjEkkhEk2iItZgL9Nvbfow3X/lSvPyyk3HOpafiljt/zzt4LLlZ1P7wwYeWMUjqHhd4Kl4R282d45qi7S3gScZhPn5CvoTfPfoy8/lUlIKkH+VGvmiML8YPB5lOwYImAJZJ1VSwnfEO3k1g5XldIQKETFcsoFykg71skH4f/bxcmYxH9rN1CbU0WS5dxKNufCnK9LdUBLcj0atG6VeqUeJkDsCvr+4ZTNnY0WrpWywVEFYHm1oJ/cMFtDfHeUoF2XzFOhQNjKTQ2tSAux94GI854hCc+Z5L8d1L3o2z3noxfvHl8+v33BWp4szPPoMWI86YvEJAMFijTyIzqEaatC0M2hosbZh9kS/kVCLJy5yVUHdPmdQSieHjr7gCi7qONndCmTWTzZrethYVrXTMaENbixssfF/I+AEHo7/rOi9CoD1G4IVoanmMud5H8PnCXHNpWEi/gD6gTGxwuEKTG2QAQmAxkYJtMWtwqbbZ6suaXT5IM6xueFw04yLNbS1TRTBVgn9hI+ZdeTIVLLO7bc7V68k/kQFWYqg1cMcktKjYL4S6uvr6K/Hn+36LQFCTEgagSQk135787DkNM7lm5qcIgBJXPu0sS7qUwkBmACWyW5n+txrLaqaMOKJ4z3MvJaSlty2Bp2s1zcC8OROfL3+qZBvweVIYzOD3T/wi/I1+1OI+K1IBgwexn4+ASy5uo4UOIBIN2dgkGKlYVVqNTnu8q5FrbltT8yqyD/czAmY0maf5zjHyVbfELPczPhx544scULcjHujUMlZztKhl7AEv+lx+2MU/OR/3rb2bgZya2ocRIuuGFdD5gpiRbEOUTKiMp4LedIlsRx+6IZFEgAhUQ1cVk/RnBpEqp1EraRbjAs/hQiCqgewFz/86ycD50XKB4kzDhQuntvhkV2S7Br5Kpmt7w+NRyzGXcZEp1rD8Ak5FxSaaVLdAI5ApUFmKXP2o0ESFmxMo1wFW0fgfm7Lcps+XdUFGjWa3StarMeg47KaXEnjjV2RL6apP1CyfM2d2cpl5cACPUqOF+NeDf8Y9a/4j+2eDU2omqUhQQ2mErQtnIpKw7psRjZkXCtBnJggjYWTLOUQ0UbB+C4XRmmxGsEprVC5zTZPt99ksguqMdtVvPwh/1Y8YM+6jjjx8vwKeZFzmU4564OGH6YP5kF6Twrq33UzGY1aN+uGnn1cjCWqosYbD2umQO6DwT/1qy9R2D00pm1szjKrqdUtiPuZWgq5CBnzUH19GQKt4Qm3/yaZSLhNCEa1Al0zEdmEm6ANPzrr0WQirYxEBJ+DZlLYElPqihHgsZs3z6ffRBKvfCbVn1+lvW6TR3JtcLotMPoWNg5vIbm4SvqI6clP3JfqBRa4vOOsSHDnnsXbt/ibb+nzcfejhpWSk+gFyY4iU/cDzfkw2DDP3abAZml8qSWBUr6+quiA2EJE8VmOWK6UKCBVVcyCfj2pj0KEgOcB1+PFNWPCpk/hgH4Gmqb5pbmjGBTiBzUYGPchlec8D+Pj33k6gxQg4Mh79uiB9PjFZKKDJqUMGSM2jrPmTIzLF1HmQFiZKnWWHUyiVGWTQvG4a3GiA0zzzZSpZM0VWfFyYcJozQdOpf/ktP6s/ef+SbcC3br3mnUo5NhsrBJKPAcbyV/wWhaE8QurupciXIapKFtQZxSiPd1PUqsLWQNlnzjCKQPOT5+LQy08g2BoQJ9DUlOqRKh/+1nlYPbDKABYh0EIEnhhQQ1i4GdHJggRehPtiwSiXRppfTaWsqj2BLl8uoGdokzVXE/AEN40hLUuk+Q4LBKfmdS0U8/jB+2+pP3n/ki3AV6bfoBLwHYmbDlStlEsY+McGPPSZGzH4QD/89OtqQaKPtws3RJB8bCse/6nTrdmVQ+W0ePKx774VK/qWE3hRAssNX6btUNiBT8wXJfAEzkI6g0CFvm+yxayNEqtEP1nDlmm66sFULy0PfTz6kflikYDL2UylRQJPjFgoZ3DJ2T+yERUkSm7dw8iF21qr2EX3VkG+JrnT8B17Q7YAn5q3K3ftSObOm4NkXDMCit74ATTL9jGKWJnrXAMwHXNN7F21k9aTI/Yst2lFqoqY9AWOqLlhz5eH5MVSVPB+Bv7P/PT9jHLvIfAUOJD5aGrDBFo4rDnqIvDJPy6WLZBzpldtBZ1fLL+utXFzO0qNn7JuYC0DDIGtzIg3Z2tNh1tQ5Evf72MvvJrXjyrJACjZWisCoPraatSsvdHXeAvwLV22zFob70gWH7KIJoHmdp9JBTfdtRG/uG0t+mj+S7UqAlad4iCmqQuYcvAxQnz0nGa88TlHYHbrrk8VPpUyMNyNd3ztVWQ6BRkysSF+gyLWmkWqQYTR1THHfDwtg+khCzgEOAVkqumQz6zxkTXj98bh9Uw3V8RS4rEiFw3iWKzk0Z7owLknf7L+5B2Lgh0VZ7W17Z35tEbBp9V4E8RuLZq6vLEhWd+beqm/HP7LqPmj3/4Pc2eZWZQBConNRhqgksbqiR/E08UQNSaOTAz9ICbEvNYkrnjzU+x+U6/Wnct5V52BTCFLoNHk8TsCvpBl6oCPkS+ZbmbzbH5ryMr8sqU0X5rwox9dYWZrShAc/BDVbsgHXD+0joFG3RQbIAlCA2IR5592Ke+74/SSDhXwNTBdW1tb6kenXkbBp/B8IuBToLBwwbypzxk0LzaGCP3Q0z77DwbWFSaMcEdFyeQowQRA/pvVFNsCUCWy98ZMziJ2D4RaqhUfFrQCl73paQbcvQVDqdjTlyYRXt/TjXS2F1fc8DGE+Q0Bv1rX8HtUvMLzggTh3I7FZnYlAf7rS3XbtroEtDe1G+g07FuV/9YNrLMgRCxobCizy3Mfv+DJOPXol/LOnguyWfQ+eiMxaTweRVsrFTPVabqVbMF8Gsuuvrtd0e9qZKicMtWypjeHt3/tH0wMJYiPOZgmiabB5rE08PnREVfNANnDcaS9nwpYe7IqfqiRAQQ6N5yZJgw1NuQ5137wBH791LsPGgSyp7ffBoHcWrfdw2vwtT9/xhp2WXELfT4Bj1kL0UAMbcl2ZjjLYVtkdt1HTbtUc7FxcAOBViQYNTyvq+fVKAQLmhbjFc94J0+WG7IZ/PLrtKjAvqEhYeDbV7KFz7d69RpkcztvMaLPOPzwQ/nXc/knV5insWIgg/d+6Z90xOkBESM2eDZBZ2ODCGwEYoJKbEmEzWxYrmViKLwoVqoYSOeZEIoMaaqYMBowW6OCqg9TqVhlROnHj99/gvOl7Iv2XKRKJfL69RtsJE7Xtm/zcU/V3raiSg1s9MrPPRMRBnH8QgYRCtNcgKHRrVob2hAPx63aclR8FfRnBtx0C/wmmWJ+NbIMPiq1IF5+/Lk4rPNoe44K8FU96cZScVWU2+uvsbdlC/CpM8mKlRqJaOeiDxADTtWHnP7xm4wNwmH5I2Q9A5+fDroAqIShuW2MkRkCjOqKiDNKLPvd6EmazbcvnSPofMZ8xZIq3jXDL/0gIrKgnnU89phF7fjQy47mPfYMfOvWrbMh26RKFVdJJy7h3X09FWsMZg3d1tU1Yyu9lXHdv36Kn976TWj4Mr2PBSBcy//bOoPoftbmUeV6YjxlOl8Z85oOwZue9QkbZlm60rP25/LULcAn2bBRQ1gM1fe2L7pMylEjxDmzvbZgey56mfdcfTtW9YwY6KJktxCjCyuSIAPK9GpsvZkGPOcDDhfK6CCLqFO7ZkomrtCfLRKE8oGqBKdAJxbULPEaRdStFdn//EMnuQdPULK5HHp7epHNE2zGbA4UHtA80b5GO03SvLW0tBjz7FR4v3QhjQ9+63XoywySARWMCHZb3lsim2MNBhiIvOnU83HsYf9n1mEqLNFUyTbgk6xaswa57JZTM21PpGS1sFBTp/lz59WP7pmc/olbyBICnOo+6f9wLVMr86tiidYkzYd601HPadpRjRzfxn1FgKqAF7D60gQf2aFUIvgIOplaDf2qYCRflPkVKGt4wZPm4ZXPWFx/8paifg6bunuNzbSIZbYGmSdiMjFNI/0oZUj5VXsqFqsTkFUFX/VkkPVVcCLf8ECXccEnGST7bdjQbf6UTtme0rcW+RcaEVQNPndXTvvkLYgRcBGxHM1ulKwnEIbJcgkisINAV81emYkjsOl4eyxsDFEg4PIEWn+mSBDSFSfYCgKgTK1GmhfobFuz7oA+ow9fOe949Pb2YiSVGQWZpxZ9txZ9l0S/STSqaSQcQUd7q9UKTMuuy3bB5wygD6tXr7Xh7HXaroDQEyWayo/a2tvNV9u5VHH6J/+EaJ3xggyqPfDJ/M5pFPDojnM/R/+Np5gf2M6oV7UbCjZyYj71D1GTLi5FsqPGIMnlyYa0v3mC0fmD6uUZxBtPoEM/Rg1u2y1y2KUHEVk8nkArTehsuhm7qodp2VZ2AL4tZd36jVZGtatKH3t7Xat97x7ygyxqVfOpaAxhhv0qcH3RRX8y/yWi4IJAU59XNT9qijP6i6vFr4oM6A8RaNawgWY/QPNU5m1VBKHGqfL3+kZyxnACmUBp5X22Tf+Pa1XHH9URwcmP3rIGRO+o+2vQogRNqUyq7qt1jA58U1PDNNtNgkwYfJ6oKc+mjZssupPs4uU7FY3/e/Uta7BqkMAjmKxsj+SjwawbowRgImr7IlEVReh8m+Gm7h8RX2Yate4n+GRiKxUfI0JXxqc2vgpIVORSIVNe8OxGizBVlynA62vGZhBPtKfMorKxVhXITsseyy6Db2vJ5fLo7WP0l9V4e1v6Srt1a6ZykIB6749X0+djoGEgUw9N+nZcu3ZtKoLQM7gv8PG57TTHVZpIvYNYbSCVJwMKhAQcQaZhOVTuZ0UuWrhz3KI4Tj+2a4fxoUAn10FlciojU1AxLZMjewy+8US3VKQ4NJwyB94NBEkg0BQKlALF1mP6bS2DKeCS61eZiVVlu8AXCNSM7dTDS+MIi/142MxhZ5NmDOKzCSWxnMBXIuBUwFwi86kg1iZo5tcKeDT4+MRLZ/L8GF1F0uAY0X14S/qYrt2hTOw06CZfpgR8kyXD2TJec9lfUIuUEPVFyHwq/ad/R3gIuI79CDeipYPMp04ztaqfoAP6UlljPbmFalGtQX9UBqj6XfUS+8RLZvN3FYc4k6372T0FOPqeKjqSv8eD7mWmZdJlvwafXsxXK+PMS//JKLWEIF814K+SBQk/Bhoyl6NVawSXUCgAkeTIjXLq5NcpsFCTfvl+VTx5SQNOP24Gov6IOY4aDUG+nmvVkRgtUpmWqZf9GnwSr2pJzPWiz/0FfgY8rgkSgWjFIMKeakKJOIoKYV2lu/M5FVQown36Ia04+4RO+BlZxwJha0snwOkcXT8te1/2e/BtLepq+eDaIXz2J3djWMOYCTeGnfpnEGxVml5+GP7vqHa8/XmPJsgESlVWTYNsf5IDDnzTcvDINPi2EoYl5EdSpbQyTZRTKs5pmpZRsVa/DHKmgTf18ghmPpXtBQg0fr6vitXLBnD/v9fgD7/8L6NlVx4p9gsngjj17MfjqacczmOKhDVivRp7HujoVLJX+TUqN1XtkFrsqMbI/aYGvSrSknroRtv3TvYXP2LBp5796hn25+vuwdUX/cmG7K0ShNaKeEz0q2jbV2EQw2NLjurAp77zsjoID3zwWYmAr4Zizxqs/fknUBjpRaWYQS0YRjTegNYT34COo56uJjyCoTQxqV/9iAVfDQW844xvoXtFhspVrvcTdiEmhopsNqtYjRZqPK4RQdVpR2WCV/76TWibuY/n0N1DUaKvvelqdP/xa7A5dv38ekKhag01xHtqH0n/l9uhQ07A0W/8AjNiwAr0J0sekeDTJMZvOe07GFjXC4QiVlzjumHKBXblfn5ZZP6rll15oW1XVGNSRTQcwSU/fgXa5zVNamJMtajBhd9HYDF/3XPRc5Ef7mFm0uxRBFqd7T3SFyqspTSv0ToaCGHxe3+JeFunmerJ6D72CARfDW945teR6ctqBCQmBnOzgOf3u/pmLarrVeUuRdO0lEtuEmTVSUtZaiVTLZZwxa9eg5k2HMgBItUyMuvuxX1feDVC4RACTPpiIOqARz24jKe1Nl3raTfbuFoEUR/lDOY+713ofPqrzB/cU3kEgU+f6cMnz/05/nfHKtgcG6peC1CNQTnXGglKwANijUE0tDqzShcIAz0jjvUIPmuuVa8rVszyjT+9GYkmddJRT9mp7066OyIjqqyUXXc/Hvz8S+jTxYk1+q1WTalvjlAz1Ec0xsV1OKqVNcZiit8q8Am3RQJRGbCIuaeci46T38QrrGxgt2VPrj3gZOPqPjxw20pjOTUWFfCsEzoTIhDmvo0vDbR0NFgdr1t8CIR4nIumfVDfCbuOKFX98pue9TXeWX7i/gk8iTpW1UoZPPSFMwm8GN+bZpbf4efH+gjEUCyGWOd8RFo6EY422xJq7ECkYwEiSQ1/rAzqrgn4o1h9w3dQXHE776sSg92XRxD4fHjnC76HCgFkHc4NeAQVFWsA5FqNDJJNcQKN+hbQDHRqeOA6MGkJhnitriF4lYjlUgA3/uIe3l8AnFyRUVLfX49tNSyu+h5b0zAt3N6R3dJPttCXvetjz0aNYKsGozbSqZ9g0njPAa3b5tiYi2pooaZCNS6apkv7/sZ2BCONPE/T+vN7Q+pbXMb9X3kj30tsv4MX2Ik8QsxuDT/8wl/x62/egUDUNakKCETMyZpLxK8WMtxvbI7ShGocZKqE5leayWdrGO6j2S27YKNSqjLhuWhdUksZjZdXxI/v/ACfs2t+kFRfLpftvsVCAcM2xby6RfE3HtPt1M1zrFiTfv02RnRMbOx8V17E/+rApQ5OUX7f+lt/gI3XXw5fmKxnjMfcRSAKgJHWLh5TwEHAcVGZnic1fpt056e/m+5ZR7Aw4tdQazS9PprhcqwVx3zs5l386s3yiPH5znrc56nkKhOJuZ1A85itfXajjVks8MnXFqMp9dQ2UP5fjj7fcP+I9fE1sJUEGLJPkdsEpNinWqjii799A9pmN7iHbUcEsFQ6jXyhjEIhb6CzOUqMwZQMzueUCGBjyxvHbutcb99LPu1re+x+wMfvJQBHvnwaERpELZSg+RTo1JxMZjSAWPscnkzgCrzMdPn0sN0jlmy2FkG1ikZArSCvoXdLRbq2eWZEHaP/W8zi2M/8nWy5e8VOjwiz+5+/LUfFz8SUg62ebwwsbFgKgi+WoNlhwKHhM2wYDh4XKNWo1C//zoAa4kJ/x0yOAOpMr3PWCQAyz2fec239aU4EKI3Poklrli1faePgrFi1Bt09fRgZGbbRIcpkEZ0nEVjqeDKx6NuOuWWsjN0f+7vWus67Vvw48McvoeKjueSLa2w/DZ2mEeqtPWRIptSBUaNhlQs5Cy54NfKZlNOXMiv1EG1otqZsYk6ZZGvES5/4v5e9zJ69O/KIAN+3L/2rikfrZokfTeWJ4WxfYGKg4cDoGpVqjOhwJMCF+zRbIQUj8v2MLQVWni8AamECBQIVbHh4iCyZwZp1awmyVXh4+XKsWbseA4PDNliQMQUXicdQU7341FngoZvN5zN208dy0WtouBDrXMX3sXl/yYgqQvKRKUmXUhLBSXZU41oCUIMYKejQcTPTXOue+f419k27Iwc5+JwJ6lk9ZLlZBOGCDS0OUBoBwWvJrGk+NZ5KKCyg6ZgzzWaijRW5XV+beRbhiFFlnmol/P0P9yGTSqOQL1pB7lhW8sQ7Nva3sduebH1s63MnslRyfQSa2+Yf8+fk14nRLRfymHr0FYqqr6ZOZJL9jIADEdvmHwOsAKgaEAHXFdFoX2Za7xTEyIo7qWmn612Rgxx8PvpmJeqYTjIB5xUie6ZJQOzdmMFAXwFD/VmMDOaRGslSt8r1bnEglPl1gNP18vlU/mXDWDAatfvy319u+B/xvtn38hbJeGtv28BRF++495tnQiVaj/19Z0v+th/ydQKjoBNTiQ81YLHY32e+XwBVvn+O35Slg6ttMZ75hGI3mVljOYFYrgYXbdd/k6+4+rdfsLvuqhzk4Kti+f/6DGQq6zKImBL54dSdEjagAmYGImK7YKhWZz5GxB7bCXRcCozusgUFCxkmrAMeb+eAV1/WPsDAhNe4Z2x/ETC8bW9MF5Upin0jZF91TFevOe1rHD1tq8+w9nW+B0hvvb2ltOYfxJsCl80AtGiXH19V5yl+U3qgm8FEH3KDPdbfJZvNMZCqwB+plwca8AIWdStTatuUZ0B07J9ffS+/gMd2UQ7yaLeG715yK67/yV1MXLKY/DcGEOEozav8uQgTW76d9qP087iOcN3U4aad0gjug30Z9G0aIIPWUNSk1aWqDTqkyLfMtYpgVPRSZRQsy/SB7z0LwWrE/DtCwIyRM/XyDcWk9J/IwhpMSIAS6DywTFR073JZEXPBgppsTl1TXbGN+ZZ8bhhlDF59Fl2KCMrCihUSy4cLW12un6aVuc2OVdVEzMypA2mg5rc63Gg0hhojWw2zW+zfwG9ktFvKMuLn81TjUWLkq0HHizkcd8mdfLNd47KDmvmU8BvWDFnuFBD0j8bWbRkTEDBixboPJ19Q+yoGUaJmGEBY9ZJCQCapGh44oLh7yHTRwNmzdLxSok+ImN0jmYijtbUJM2fOsHEMlyxeiEUL59twcprKS32BBb6xZnWiomvc6AkNdq/FixbY/RcvXmDPSzATVeTLqmKN7+7qa/Wu6mbF54n5jA2VObhP4NV4vsDno89XjcStf3OBgZLOZSymD7Tv4gE7pn1jQOlPwNUsP7soBzX4pLOhvpRDoXZsLfBwodLc4vSo5lIpgm1waNCKP1w0LOdcKvKuceeatVFC8IY8yrWOc83/i+bNIxAWYd68uejs7ESzjdalTk2qG1aB9JYFxJMpITJZS3MLFi6ch0MWziUAFbXq3fieBhy9q1sULBgoDYT6Rn2ripLCiPMeAqTGM8wXyWz5vP1mnyiA2rXuPlKpMvTgg3dwa9dETz2IRcpxiS1VKTKVOE9DsCFbUcGaeySVTqFIs6L2Ah7olNPreHXKNn27Ki9tq0WMVwes3/UsFRqLNfv7NUl1D7q7u+uTWPegt7cPg4ODtgwPu7K+qRIrk7P3FqBoXmlPHWO7POhErKuFv/GbK/yecMsMgjFix3VyWTMZZYbcdfojsQ1+r7GqvruCQu9K+8m5BCWbSl+WI5vN2ndacVO9TNOTgxp8HsTGkwr9IylGS0mg8xip7jvJ6TaQjXGJBUqxSywesznQVPAs9nD9hLnwUQND/RgYGMLIiMx2zhYvIQTywcFhG0ZEYwEODY0YCKdKxMsqAFcBciAcs3JM0bZppK4WB1CdQ1Meb2Smow9Y15yW3FAfMrksdaHWLZtZT4udIxURRulhzQo/yAzm1vad/D7pQsc0W3wP19qXziUHPfhmzWupA4gJQXRUGalqXlrlRs1bIdDpVw24rfmBNZCQmk+VGUDomEyKTI2Gt00mknTC44yc6T+pfR+vdYnCfT6DwTJGchoD0I0Ir8Xqg+vP8NYKZPK5nCVCnkFMPu9G/Jo84VOEjRpDD3umdhRRa4ajKH+TD2hfbaoRcymfBSMJ7hBKBJauKmfTdo7gmstndAv7TjUu1bf7eJH1/UCJmbXIDDViA6Fr0QznGkJYYztqyVPfOqZh9gTKoaHhgxt8+rj5h9GMCHQEi9hMZXRiNPsnwFHpilSdT0ag8Hc1HlD5XaTu1Dcm3AjulRKBS/OhuS7UssQal/IGGhZYEozRvPGeExImsEy+gKjWKpMqAlR9HBptO9G31qAC8lhc0bzGHHSZQa8fb27lBgMUmkw1OlUxTKWQYsZy32bfXspRf/p+uSduliPpUZ5NsXGRfc/YxQHVLQKrjiljKuMr4x2U4NPHenLYMTOYk6VPAcXlWFMG2U2n1WzN4wISgaPqsmg8inhME8v4UFYjgHzBxqg24JHNBGC1+BBALW246J7hJBOciTIhGX3Hze86aSI/zl9PePdygp6tHZY0frSbXrZWLSISa3B6UWRPQPmYuQpDvcKi6UXsrt8LZn6V6aQ/3cg9QxF0aM7Rti3ZbJbHF+lQ9zsowacPHxoawvIVK1ENuKouFYJKN9Zjqw4a+WoaHleBgybcSyYaEI/ETek2Yn2hZKZDptHa0qmMj8ctQergNX+PCaK0Pfr4OTwwQeajiE1VkD0Vw6/5fAoyilzrmwVAIUmKoJnkvt5bALSh5iI0xaYcmd8asgPdzKzye+mWEIhiLLMcBKeOqaupztd99bW0CfQnI/bciYi+2/zM+v5BI4o01YJk46Ye+hl5aI5gOmkMBtw8GbYIK9S1mC2kiffoB4XUMJRgK5LpBLJcrmCgK+ZpFotUelEm2V1P7Nr1HlvqTkq0k190OB12Q/pORRlENRcJAt6r5Zg8UbLyPQL0T2VCDXj1l9b7W2YxBSDR2MoMqP0KMUW3RJMMFjWwJtmp3pzKfuP5PoLO9vXdlnv1GIKSz9PsRxMVC9xCoYMHfALF+g2bsHbdBirIAcDmLqOOZyykWakxMlUCECw6N0hmCKrpOxNAfp4YzXwSOch1E2v+mEyE/ED+ZvOdMS21L91L+Uowy/8014GouljuWKWCqvqPCHgaileDpU+N+NF61InIy5wa4LR2wBFg9N4aHzgUS1APBJaAxiWfGjCGs9oMA62Ap2vkC+qQGruWHXBsUE1m4KZO6loK2bHo29XoVTMhaTi6Ax58Uuym7h5rwqRIyjs2ulBjr3zfkxEh+KRDHmLOCxpTabRSVZeZOS1S8VlGnmQ/zd1RKfC3Iq9mMKJ9LUov60Qkn8dMt+6u9KzicSfOs9/0zO2J/UbGszrcSNjmtZ1KmfOiCwwUFvEakBxzjS7kLAFMtSXKWJV8lrv1gIO5zLb5u9YGwDoY7T4CoTIy9yNPfh2fUQ9wdiBie327l/EOaPBpUPJly1ZgcHCI7OVynhJ4rMPLEAKN7Q0INRJ8ViRCD8UcZgcsFamo6XpJJpdsJ7OryM61XHGLwOnqcLlPE2yRsYDHewh4wYoPz3v1UaPP3J6o6ZYCmaamRnR0tO/0/D2VSKIFfr63M6sEINfmn3JRa2RlnorVUReEJ5TzaeUuW5yfSF1yLfdEBcQCrAOxwCnfkadyHZr7eCqax2RmtiMqiBfg9O2akUlyQIKvSMWtWrPa5jxznWg2M53EA6Baqsya2YlDFi/EJ775cuqLCqcTLl9N12lqLIG2SNZTm7YS2a5SdMUxWswUE5yu3wYBqabzSjCBjtfSDSRB+JHsCtHkOr9tPEApqnTzrrlZvJUAe0OYZdD0pDPI8mIqgY1MJpNqgYTzBSsqYOd+iAzpjyQRbp5hS6x1JqKtXYi0zkKkbbZ8BQQ94BrrCaQFBGlyHei29VulCX27Mp03hURjY4P7kXLAgW9gYACrV2l6rs1VU0rwsYum8ZwxYwZBt8QlNJU/a1Ez2uclrBDZM51iNTGeAKeAQgwo0InlvMX6bvB3saT8PQMejznTS7AS6O+96rlUtHL+lqJ3kZlRjpfSNYO3mkjtLVHh8KIzLkSomEKgqqhfoPGAQzCK/SyqLfLcKgIEo87Tog5CAZ7jJ8D83HYBLkMLKsHYkIuCmNYzr+RTtmU8fbsCKZl0jW/d2tq8zdwlBwT4xGQCyrLlK6yKRgCROCfagcBjPgFPrTxaxvhTVn/JT/3ib96CSDBC5cv0ivXcfa03moGRPrjYz0Cm+/sYcOi+7nfHlDK3vClPUDuRuYfXy8jo8xjn8R2U2+VYq5BaZtbN3dFCIIZ1xl4UlVsCrSe/DYVaiETnTKeCh4oKinUKgaYqb/VKM0DVRe0V1efD6ZcKEWh5vZlq6V8uDFmvSB3xkIm+WzoQ8GRm5ds1NTHTt7ePO6/vAdGer6+vD0MMJooFRmAuiU30kRIlvj6uq7Njm9y1WfiZNR/u+PPDuOTdvzTluPImNQmi4mybQGNi+QM8l36cUw2fwetkbi3AEOMpESsqH/PhQ987lYwRcvepK10tYsLqtsioTkw3+UUpuyaC1B0ffDITu2zvp/Z8fGGEkq38hjg1w28MaHxqMboDoPl2/MXYiXrIDHXDV8pa8KLBg4KVPBrecC2vJBj9ylQCupqlub4ujvHjFs1Lj15ajZX9Gnwq2N2waaNVyKviWyDzPsJ7bX1sM01rZ+cM29+h1LH0sy//G9de/dfNoPMTOFxTG6Zse0b9OfKb7D9B5ywNgcf7tHRE8L6vPJcHVFmv1tBiuno/EDKeps5Si+H9Q/ji5Txu/8hJBhzrjxEUbJxp1OhT9r38LmM1+3YFGjxkrMfrBUyCN8CMKNZPnPJOhBY9lWfIpwtQlyqoF+jI9vRt5WrsTPZb8A0ODdHE9jDR3b5eU6DwXlfbCX7kzFkzzaHdNaniF1//N37+5b9bHbvpmn9cY0ntcMWFcLNtqxHhple0MnNBA9526bOpaL8VmSiXC3AKKtS7bX+VzPLbcd/X3qTaN6iIt6xGoMb4yoVcBD75glxbA1rTtXKcwMdtAlGHQ0e/CM1PfZXpTq18rKVPNGJ6iNDUTlT2O/CJ+tevW4+RtGt2IxlL2XpdfWRLs3yJVtsf+/vERMFBAGtX9uP9L/jOZgBK6msHdG7wj6ci+YqPfcY8vOr9TyFjqCk+lR6JMqoO78Y77AOhbocfvg0rrn4DvQqCxNievpvenWyoL7CAhJ8rgnPOnDOz7iB920NOQcvTXovWti5+v6bOdxlvd2S/AZ9eQ60dNLulytu2l5gCngKKyUvsEm795UP42df/ipH+nBkb5e5R4bY6lR9yTBfOveA5SDarLwgBx9x+oEo51Y+7r3odqgMrrQebXA0aY8uAKsPcLAyq5AOKGAnU4okXINh1BJbMmYum5oQd2xPZb8DXPzCIvt5eprWaP2327SR6Re2r2GTWzK760ckROdYqiFa2z47ksHJpj5lXTynxJMF+5Gy3I5tr+tavkwX+vS8q95MPvfY3l6D7rz8lCAooqURALGgfSZeQi5Bh47O0HY3Ycz8Bi1Pomhy2eB4Dl4k3JNie7BfgW79hI9JpddYhEAgyD2yeqNhiJkGXTE5lGdmOAOVQp4RxZ+xZjt/3om/V4r4js+FhDN19nY0lM9i3iUdceWlwzuMRXvgkK8vU+dKAyOHwww+blKy3T8EnsK2hf5fLjt+SVwpoSMYxa9asPab4aRlfLMuRCeX7ye1ZsXJl/QcfKioF2MIMa87hkHWQmgzZZymaz5f4oasNeALZtovfJlWeM2fONPCmUOjkQPMUy79TMzIr6LTCTrK8MLlVusQTk9f2cLdSVfPZmnAlIi4zeLSKaH6A6ju1VmTE2Mhy1taSzqaxdt1aqy/VB0lEwN4isM2bOxOdM9rtt2mZSvEadQasB5/ZUy01jcViP5h4aaNShsmS3TK7KqhQ61W9cG2ogjsuvgmpO9bBx7B7/ilHYclbn8DfKvynGkPfFgPGdvf0WtdBL6rywCfRq2gkgUULFhGA2/p+0zK1opbfamQxnigtRAqHHXbIpPh7kl0AHymtSj/AV0HAF8RNJ16J7IqMtRQ2gOiNuFakaCXDlRrmvvgoPPry5/AnOq9cNnSvw8iQqN3o0cR7vO6husAF8+dOA24fyQMPLq1vbStKp8bGJObMrkf+kyATAx/PUAdhRTr/e//vseInd9sQEwY85gbD3hjAGKtVq1Yf6iuVcewXX4Lik+LI9Gd5o4rdZ6woR0XImgvnL6gfmZa9LepbLB98RzJ/3pxJbZUzYeZTd8EbjroC1QJ5jHa0FlAlOrcVDNSBp5XdjaDTv2pRrSC4W64gsqgB8646yZxYnqk/JgJtW1sbOtpb60emZV/ISka5asW9PTGTe+iS+t7kyE4DDoYTKPHfDYd9HjWCSQWNQRvdKQR/mE5phEs8aIsv5tb+aAAB/haIcpsZxZ/0I79mCEvf9DtRKIJF15RJwFNjz2ng7VsRYZTqLcG3FnGTlok0FNhVmUC0G8S1iz+GkA2ZSsARWP6wHzWbs0IDaYcRDGy5BCIRLmFUGwgyRua1CB8UpXleX0Df9+5CLRbSiPvWBKqxce+06p2W7UtfX6+VPGxP1Axr3tzZBsLJlO2bXQYNGuej9zsP4I6P/A61BMHHSFRsF/QHEXpSM8KqjCaKNFuj5/Ppdn7e0Xp/DReQWzuCWoEBiJqjZ8u2fdhvzkBbYxPaujoRtDKmSRZ9kfoUyPdUl0geCKrgR9V2fGerUPO+uu4qeAWtW7ijPG634jElje6BKs/xK9Kv8hhZ3O4jHVA/dh/+ZmUUAf3grrctdwcT3qbm174aoI594L6R5StWWXqNJ4wx0dyUxOyuWfUjkyfbTXm18VL/hX9+9DoUklSghok1tguS1TRMrNrTUHUa0y5AE6tGlFy0rcTW8Kq+YIAMSQXTNOtc9XPQIIyrTv4lWmZqJIEpAB5F1WAnn/0xnPPOK2xPT7nyW9fhOW/+DJ77xk8xc8gjpVCxWlcVTDGjPes1H9XRLcR+5x/BxirXdDMCULMyMhuiZzCHk179MTz17A9ZBqzamQKe3sKeYtvuDgq2BMMSzn7PVbybQLxvRd1DBTyRxnhLiHqZOWNy69M92X7qk75+/+QrXBstAkqMF5DZJQBBE2o+XYhg03jF9ptbVLqnaQdqGlGQgNO4xgKfLfzdBiWkWV76qRvrwcfki0Cg5t1r+lPcc7H1jf/4L37ztY/SqS7jyu/+hueU8dHP/wBX/+wPOPf8K7G+Z4Bkr0LyKs5858X4y7/+i9vuXY6v/PQmfO6aX+Ol77yEyvLhQxd/H++7+FvGcLqv6j2f94zjMLOlxaL8d1/ybbznomsMb2/+0Fdw6TW/RJrPPPOdl+Nvd9yP7v5BvPVjV/P6smXwfS0bNmw0kEln4y0NyQYLNqZCtnvXSqaA6kAetRBfjKbVTZnEFyKA1EzaRmTnts/8PzGcD3kq1IZgJSBtngotBKBAqCXoI1C5aDinpd+8mx+3/ehqz8SHmNo0quOzQcSHKz70epz08gvxwyveh8Z4HHk++r6HuvG9n92CZ554LBobEswwEdz6z7tw8Qdei09f+VOs29iLpz7hMNz8pztw4rFHYuW6bvz93mXIjGR5ywByhQL5rIyb/3YnekdyTKQqCv0DWN0zjEGeo55yf/773fjhtTfj6k+fi09/6ef46JU/xpUfP4/gU8mn3m3fiRgvm8sbyLYWYz1asq6ujvqRyZftgu/uD97oxt8gaAQmm6FHU0VpjLdIvYyPYAySDaurcsitG0GmexC5vhRy3cPIcskPp9VGkRaH5lbBCIFngCRQo4Eoev+9wT1skqV3YMgZP2tzx/cmSzU0xvGDK96Jl7zlIjz36cfg+7/+M55w1Cy87hUn4bs//xMaY3xHsraaG73m/C+izPSQW9DR3IpqqIpDFsyxDjQzGiOIE9l//McDOP0NFxsIT3ryYzGzOYQcmXz1hkEMD2XR0hTDg6uH8JqXPh0FJuTpb74Ufror5VwO/Hxa7imi/V0QdT/dngiQCgZVxz5Vss2dPT9l47X/Y04u0Ycj63FxLCa2I9NxWzPXgGBk1IF8ooJ8gP6LfD4DF+nPtn1kzgCBFka4GuE9aLZ1rT+AUqiCu877rT3L+USTJ3+4azle9eKT8H+PPQrrmSE0HcAr3nEJ5na02GDeM9pb8ONf34r3nPcy/PGv92Px7AbkCIqgerARtt+77J1IpQooW4BShb/Mb6EZ17vPmNGC2+9/AM84/gjc/N0Pmj8YCwSRz1cQo6uSjIeRiAXROziCz7z1Jbjie3+yGbxvuuYjGElnEFZAQhHpUzu2vS9E4y2rJ972RFNhzZjiuvVtwOdnlrdOMgwMfH7aLgFPprTOdDZ4tkAnJuR2lb+X5TiroSGztJlZAYzrKoEXjsTIKBFiMWTXa9GcGCHmqKLGSzbZlvb3RH73u7/gxc87ES998fG4+e93kfmAT77nVXjaqz6J+bOdQgsVPyLM3anUCP67ot/KsTKVMJ70+CPwsvMuxSknPNYGEFJMqu4NCkoKZMX7lq+nRWjgUYFIAYYP1/7p7zTjYrIKerP0kxpnoK2lCRdc9QPEaDyef+pTGQB9BKc88TF4zTmn42kveR/vWah7o/tGVq9ZMxpUjF0kWmug8amWbYtaqmX03rIG/3zLtQjFCSLm5EAkhGCc0V3MlfMFo4TTo5stqEsVsij0pQlU3aZet6vuhcxVAbJFIhNChaxQKZRQzVRodkrcJ1xzBY2qj2fffh7CTWTRSaR3qpHBDP/ynm4keTVS4F+lNTc0zMZzXn8R/vLDi4gsgcbP+FPxK0+wE3mIh2v8Jg2voWIY9WnQ4VEzpNuanWCGsgMEIjfsV/WDULRfDyjU4seu81TNF3GtibUzed89UVFX1B4u+qit/T3BQVVoqkqbatnmyyuMbP7wlu/RNHKHf+T3qDjF6nDNBFOhZDj10dRI5UHSgp8smexsRWJmK+JdzQjSv9LEyU2BJJlQ0ynJTMvfc8yp/q0yvQF/BZtuXWoJOJlicND72m3dvUd1zA3VI1/7pfdR9w54QpIBT2IncjHw6F255+nBA57ETtMxnaBljDKtM44DnmT0Ou9ciitmGnO/vSRqMKr54LYHPHUKUoHy3pBtvp5qRmxIJrf+clS8pYAAyEX9Pf0EX67ESJg/yReMdzZb1ZqbrTuASHMMHQtm8RJGwQFCS9fpXN1H9yWI1WNK91/+zX/Xn7z3RIFIexvfeRRMfK9HiGzcuHGbPjKeqA/vzK4Z4/42FbIN+OTF+GPKGDRVxnhyusVUAo+AFEAuQpNZKzsWJBhtEjyCUP4f43PEElGa6CAqbUGbQt4Y04BHptB9xHVcy5TlN2VprvZu4vPRo3AbTufwlDM/jHPeeTn3yriGka/Mtqa4UjGxPDvtf/9nN9meDKdNfVUPHCR2vtb8UzeskyD1J3umeuydabJ3R/r6BpDNuQLlrUWA1OgCifjeHEtmGyEriZ245RYxFL+Xf3wqwAiWUay4Fsj2CTyXvrsB0dWAkAkTceLMj2QrzS6vtXN1z3qKa1s31/Ei/UX1md9X8vPf/gPf/OzbsKE3baC65W930Scs8N1kOn245Y+32fp3f70XhRyDpFIFDy5fxwT04477lmMkX2TkqJHti+hjNMsvqt95T8WUPqoz2/fEDkpnE9ebxmjp6+/nlgP01ovaUk52z8Cdybh1u79e/FkLKgLxIMIMOPwMNhR4BON+jDTQz0uG6ePRbKl3fsRvY9RpHJVQJIBZXV0oaww7DS/LY8V7R+hncF/zlmWKKGdLKGcYdDDw0Ha1UMEpD7yZ12jwHgYiFQYnXCQCsA1DEXG94bU92bJ87Ua8+SPX4KZvfwRLV/fgPRd9G489cjb++q970cDHvfwlp+PuZctx/9L1uPCdL8F7P/kdzJ/Vhm9f+nac9IoLUa748HP6j7//4+1kzT8wiPk4tapSxj2T4Vw/rv/3tfjdv65FwZdl8BYmSAi2ShVHLnoMXvTkV+OoBY+vn71jUQovX76cGUexu7A7BsgU7asvtBoQbP3bVMo4zEfxxqhgbqNulVfg54dngxpKwYwmM6Xz26zMLpXlER9aIk0EnMuNBukaOY34NDPHfbtW96MfWKM5VzSpaLOvZwD9/QM2P0MqlUE6nbVF2zomc9HfP2gTq3jAnCxZPLcLL3/Ok3HCyz+GQ+fPYKRHBud33fC9C/Gzb34Kv/zzbWS8MhriMTzhiMV8Z2BweAS5fAktjU2Y39mEjpYG/Pm2/yHKxLOxW3ZDPApYvuEhvO3LL8Wbv/Bi/I7gk8sT8ycRDoYRCUUZLMWxfP1SXPSzd+MVl5yCG+74hV3n+tCMLytXrbapGzzx2E4isHXRz1Pm3pvAk4wDvjLdOILE04YzrigHKvzFjdXhY2LkNwwgs7Ef6Q195oJEaZKDJT+qgwVrPSJt2ri/YkZGleUAF5rsso/s5udCf1Kto5EMIcX7KQrzFmsRU6/w1qIC4FQqheFhAdANfTtZ8vlvXYdnnPgYxLYa8cFXqeGFr/sEvvO5t/GrPV0wUuY7v+MNpzOx5AvLh3UJtrZnEI9aQrMVcOyyy+Kr4Nu//xI++oN3YiA7wMAtYdWYYiOVkYYIPlvoQ2va+QQBqQz/nVuvwke/9WYCZ3we2cQAQzpVegpcYxcd09xwbn64vS/jvDGZLEd7I30rKipTwUyIgpoAVQUouuFkK5cgXLjvL1fRFExYc6mKmk/xvxxYNaMvh+kj+gsEHU0u/wmIcuRJYbxXleadChZW3d1soWa22Ndipp1mwwPkZMnJ//cYnPvhazCSEzPU0Ns9YDMuVhFCuVrEOz/9bSsmqlZS+MaPbkKWPt/FX/kN46sYNg0MY8W6XruPBtt51ctOY4Lummtgo2ARBBf/7ELc+L9rbTy9UIBuRtDPNbO0P4Qw94N8BzVlC6iakiBUKYPWYX8UK/qX441feIG7oZRVl8HBEbK0K8jfltVq9M2jxnr7Srbx+ZQEv2o8H5FZ7fT5VLgcRpUZoxSvESj0CQgWVampQYFfrVxCDCySzWjQZHECLpnN1x4kgGmiCZZCfxa57hRqKlimj1dRIme1TfimK2h89jzMfNMxWyhtPNFrqmxRo1y2tbba4DyTIzX0EURtrc32DtlclhGfhoJQvmT4wG/Q0F+CieblkP+ZyqTQkEjgV7+/HT+5/ib86Isfxdnvuwzf+cy7CBqCyWqWJyhUx0/+9l386l/fJrgIOisZoF75rSGVF/KdNEdIRPPjUjJFuh58URvMvKrxoWkh9OLMFGFmiGve+Uu9tjUOVTs9kcBWSWxAlJnVFKxT1WJlIrLNk1VFu+SVT7dte2m+vD7PSvm573UOkjNYo/Or/BQpEHTFCorlAnKltA01q4+3uce8IIIm2MqXxJxkUkM5t1ueucgYcGcihUlRiqqDkzjCpz6xncBT8qg2JBGP8lid+Slu+DWZKL/5XPqhIa4BKGu494GlOPYJj+M2daSAS9Zhq4TemawbWYZf3f59M6ehgIIqtQbXWHduON057XMxM9mFxkQzmrjMaZ6D2U0zERMbEpyqY49VomTCIArlPD7/y4+brpevXGF6V5p5ZtZbVDQ2f968fQo8ybbRbq2C7Po0bn76VxFUxaQIQdVsUcIsxsQPBZFc1EaU8kPC9D2SDahuzNGHo1HltWUGEeGmmAMmzbFauZT6cqjmCF76dlUyYC3L88h81VQVR93wMkZy6iWytVnYUhQEqDhAY/tOxYw9e1ukdX4SXv7ZZ6pCxExo0B+2iF6MFyW4Oho7N4OmnkoK2JSJNUD0huFulMh+moDFZXL6ytx+/mNeiUfNOcau21pU3jp33hzEo5PfJ2NXZRvoK4qNzWkicPji/MAKP85HStccZXKGNGxqKU+fi7sKVsv86FxJsydqunP6dVzXGFlVbSR3rgtkA1W6K9rSPWybJpS3UAG22rypin1HIiXK3KnO8WAAnkQs+8FvvtmqGwU6LSG/mp7RtyObdTR1GrM5RnRBhwUeZEcNzyYT3ZFsQ0B+HwEr0GrMQFUS/OrObzCzbqtT6XH2rDmIhp0J39eyDfiYx4yDfCEyk0rxCRi18NWmFgUfVfpztLE2RGpVDQRyBB2Bp2BD36xJ9mSaFfWWM/RICDa7nsATIwqctMloO3W+mTP9257Iz9PA2hrfeG9NITC14lyMXCGP1b0PkYkCzIS0LPxOdUPQzEianFkBhgGKgYx+T+czyBYL7jz9xnNjjIiDckU0m5LOI+sFaqRRqvNfy/5kxUJiCRk3Xacp9pNJTcO/fX3vTdnuWzzu6y81CvcVRW9iLAKwvpSGi0b9NlmK5q/QTIsq36PfF5KzTnDpPNImTa22qQAN4iJQ8lTtawagzncfV3/a+CIlifFU7aO+vVZFd8CLVF7Dlb/+GAJh+mq0NJrpUqY2QBAJVGGtCSZFumKztGZ7VHGVtb2Rx0Nfj7rR72rYESEYbcZI3Z3sFqyFcMu9P6O+dcA1fmin/rY/WPq+ke2CL7uIQMrR0SZebFpQsZUYjEs5W+CH+mlaGXFxv6Gj2UxsgE6yBSUCK0+3UYPy3CdL6npNpuzWAh9PKW0fTCrfko+XSMTQ0tK83+TWyREf7nr43wgxAwcIPgUYAqBYXlNzaZhZfa+YT2sVxgcY7PhpYuXmhBSUCJgCLbcLZEX1xhPIlEEDjM5FgOlqik+qoKW1yeYA2d9k3BRVlFrOB9H+9scyQGBuY/Rq08gSTGKwapYLwVUl89UILM3WGOtsQCAZ4sWOJcWKFVWjjV4n/49gzAXhK9Tw6OvPpJkY83iZBuVaKlyz1Whm71aCzpsq6WCSkfywA4gAR9bSBIUCXcAARR9PBfYElRjOajaCEeumGuHvPi7WurwO1HI2zzVNLkFMuJoOZdlV7PWv+35P0HWga4ZmCdr/ZFzw9XR307croem5C2l2ibICqTtPAGmhXxcgmMprU6NMKF9OQ2PY8Bjy67j4eDy7Yhh+mmUDnVjQJtLLIPq4BityCdQr4ZVjLcqrFy9odm8N9q0h9Q9Gufbv3yGwFMUKLPLrnBk1PXCtKs1UIY1UMU1fL4tgSIXODCy4KFgQQNUfRvXpPvrdmnbf3UcA1D10b+Du9f9ER8v+OxrENuAjlJBhbmIWI0ACOPLXZyGQ5QeS7cDI1YBFMBW608j3ZMhsBBdNqSv/I7gsoKghvbTXilXKeQJSDQ0IXDfTTwBzP/NMVNU8izlW5VkKKMaCTvOTHVxmdku55d+/qgPPAc5ARzDJv1NtijKiilS448bEEUOqGIaslwgnmS4+mlpNWcX04h8LUoQ2T2fcVtFNtszMvR/7ydukcF9f/2jhpAbLrkQZnn/zmQQNfY8ifUD5cDSbVTJZaXUKmf/2IbOM16xNo7B2BBmCLv2fjaiO8HoCzieTm+M2ARtMl3HkzS+zaM4DXDwetaG3BDqV4Yn9DnapBKgXgs8DnmU0w448aVoAMSF/VyQrny4aiCFKvahwO8B0KTBSlptCe2PnCWxCIe/IbRXLqFsCTTZBmy9snlJif5NtwDdgbb70PfqQAEFXQLSrGZ3vPNr6XlTFZCrnM0ajSaYprQ2UkduURnFTDrUR1elSqTLRZDxdIz9RU4Ue/ofXIBmMoynZhCaym+ZHU1VZc3Pzbs/lcCCKWM0NLUewkf0kXjN9AyRBaLUX9aCiqYEBQ7wVoRJNLYM9sZwAO5Ki78hr5PuZD8h/kWiEN3PAVrS4YWCj3X9/lC3ApwaHtJqjoup9zStW85URP3keOj98PHyZMKo5moACz88SeBkCkn5g1epraYK59vGYQOdPk+14jsoGj//bG9HUFEBjUwxtzQ3cbkKcQYWKFh5pEvAxmrVCEwLN/DUxoPPXPN/PwMQlGHJFL8V8gRm4VActgZcZZhwrC6WiWDIpj4dica5lgt09qzTf96+50z20LltXaO1L2QJ8Q0PD9uFbvyDzEAL01ZqPm41n3PMWNB3Zhspw2djPR5Pqoz/oy7kF3K7Vq9JKZL+Olz0az/jvO6y4pKOtHQ2NjVaM8kgWa3Im4BnoHPDcvv08Ki5yrSIzkka5VLEo18w1/zUnWyzw0LXhcADRZAMTifv854lqoAaG+605moYi7u0d4NKP7u4+2+7rG7SJsjOZzKS2FJqobFG3u2r1Wms7tyM54vBDLbDIjWTx4Ff/iU2/uh/59SkF+S4n0mQ0LGnDktcfi7lnPd5qPNR/aFo2yzmXnIxIMGpRbCQQZdCledu4VvWZGoxaZBsxi1HJFdGqajSCzhrulkvWcKBSK6FYLaM/0wtEyIylApecrQtcFxhslKoFPGnBSXjeMWcbodjC53tJrmQRuyrA0Rxy4bD874RliL0hW4Bv6cPLdzhOm15So1PSqCJYb/mhaMuNtsTIjP9kqmsyIPaxpH7+rgZJ07JZzv7cyYgxoQMEWFQgVK1GMEYMOQBEaTqtnJQ+dcj8Pvp09RyciLpiKpUWqJGHwJc3sKkhLsHHtUaRLRF8+UoeJxx6Gk444rl2rSdegnsQ88y8apMU/KnUYW/IqNlVdZlaD282BdsuAp+Egb+9uQOeO6JPctvyXBhgcMfnr0wR8Ebzy1Yic6bf3O/OfR3jxO4nQlXyrZy+FLNqrWN6a00hn0mNIJ91c9uqc7kad6i+XBNUj2RGjAEjkSg1TZ+QGbys4i6C1dru2cK7MvMrcTuaNo884LHf1qJjSnstOyKfyZZR8HnAG0+8F/Z+9s7a8mzteUfqYf+UQM/xq7j2xnt68P5v3Y7zrvonl3/g3C/fhs//5gEs3eiGRhv9uP1M1ATKfYfLKFJvpUbw0GRmGcGWVDBP0KmJmoJATc2vYhVt15ihQ2Q8NaEqlvL0C7ktU8x9a1zK+wl4NoA777ug45D6UyhKwDFp7B3X4gU6e1NGze7AwAC6e/rs4PZE5uGQJZMz9dHuSRUD6SKu+t1D+N/KQeSocJV7SXESGyLDAF+mQx7G849biOc/WcM+7F8wPOPTT0MyGq+b2pDVXKjtoyJfFRi3NXYgHknW/Twfeof6zOpYfw6e3xRtMt+vXC0hX86jd3iTbRdpbstq38ffivIJyYYXvvDLmzlhB6LgRma3qalhrw1VPJoq6mSyP4plDftTwI/+tByv/vxt+M+yPmOGKM2POemMAm1hwmiEfCXUCKPwb92yFKd/8g8YTCmIUji0P0gNj5n3WOYjOicyqQRKgUGeAGO1QzwmKrKp9GlCyzymN9dAnGKtQjFHK0V/kOeZmdWaFzgKkarEklz4m4Yj0XfvSOSbC5sCtgZ535stX0bBV1arlf1QbKAfKv0DV9+Ln/xjDaPDMp1wNSfS9OreQuBZhxtAo7MJiAE65OGgmir58cor/4771jIir+794oRtxYdzTj6PJpWgKqmXXtFaIAssVZ9MLE0nv1ltKStcNJ5MlIykGcBLFkwo3BMwy4KYnWfls9w20619G4MGOKzjMXzcTmqMqFtlVk3Lr8J+z4rsDRl9kstF9eyzHZnsPrM7Fr0PnV++00U/vBdLu4esuknDdQQNaGoBoz4WPnQmIrZ0NLjFWJDnCpBqlKnpjD/0vbuwblicIId6x9851ZL0txIkBS7y7eQqaFxAfS9Bo3Z7BKTSwmo9+C9fzFsEa4EHmVBBic5V70BVnxlIqStdoySsclsgPu7QZ9j9tis8Wf051FA3EacbsJdrmcbA3CWI+4Dxl70rUnwQn/3pXfj3im7n8xBQGh/agCdgEX0N4RAaYmH6UFzTbDRqpAUxHn9X645AfSwZrvDGL/+NX6kC7r3rWEukP0WSa9aswdBAGk3BGQQc34XYEACV+TW+s0DjDcJECNlxVbWp6EQAjDLKVemx+m6I+dK5lF2va409BcSyq+FY2Hkknzt+9Or5eOqaoKKVZMPeb2g6Cj4l7thilfEWfZxKy/eW9BfK+NuyYQKJwCPg+IpcxHg0tQRU2B/CjDh5jVgyoNWXMBcHUJnhOgB5LB6s4q1fvdVy/F4VPm/dunXWlTGdpc9GUL3oSa/iccFLGVsYJPeRzTQqfqkm5uMRMpzAmIgluTSgIdHEbw+hSP/QGn0QjAXNBM77mOnV9TrO9aFtR9m1zHb1l9gsSkuxXDyesPaSe6tcb2sZBd9EW5P09Q/Ut6ZaKnjLF/6MCE0P8WO+iPPlBCaBUeZXZpcg5AlaQvyaIP0l/a46Y3XIUUeaEK/hafBXA9jUV8Wf79Ns2ntHhoeG8NDDy21ASmVeZmNT+ryWQ/htEdQYpZbViki/8L2JDKudMN9PbMjfBTI1q5L7K3DJrApg2XLGlenxPN3D+vByXfHl8PIT32VPEiuK58V0aiso/1ENdQW4tjY16Nh3rYhGwScK3plpVY4pFPaO037fqmEUi1SfWE2mVqATwAQ2biu4aKWpZZoQhGpGRLAxA2kJhHSemE9rAtEYU2smIAF8xS8fqD9l6mSEFuLhZcuxftMmA8fWIri97qSPGDhq/EbVBMmnttoJBiDdKj4x301ByFaLziM4e0d6rSxQ2/IaFcQQnjh+4SkErWtK5QUQ+nalsZqxtbQ02bI3g4vxZPTpCrEFrp2JALp+/fr63lRJBe//3p0EnqqWCCK+lpldAdBAqIg2gGZNoyU2FNvxmHSpJcI/YknzC40R5S/qGplsOvK84V/vn5qmRsPDwzZv7fr1G60EwfGcE891kQ71fotnLcAzjz0dFXXAqMjfcyyoc1R+1z28gWaZQQkBp2NuEcjyWD+whgCrA0/FMQxg5D9GieRTjn4Zn8bMyAwpplN3UzGdANfR0WZ9Y/YH2aJuV/Ot7oz9JMpFhx6yeEJg3R3Jlcp42ef+SeUVELV+qi5ytSjW2Izsx0d31LsBarFIkaL335TWYEV0ypkoZSaq1raUq/SX3HYDGeBr73iSxjHfY9Ez1TKkp6fPWoeIzcaK9OTpVcFPhKZuZlcXIgIBD7/1y2disDCAUE3N4+Vfb26fJxWrr64iELuDr8L3d6UAit1lass+MmRJE+zkcf7zrkDCBhlyVkBMF41GyHoaiYEmeIrSbHdkc7akRKMxe7mdLTIPa9ZODftJwVf/7j76cCUyljrVMMG4qFxP7KXEU/+HxniMv8vfU5PzmvP56ouxIU9WZbxMNf/XWbPOjuSjweEMQjRxeyr5fM5aA0kfRVVR8gFb60uJLrdAvlZXZycWLFjggEfRIOJffNOPEUNShpNRbD1oUHme/D49o1ygL5cn6PIoFBkJ8xz5fFb2x20QeP5aCR944cWY0dJuQURra6ut1W5SwJPoXfYnYVJsFk3w5uXQnYmaXqXT6freZEoVd6zsJQoJFu6JAVyXQrcYkAi4BP06YtNyvw0bRrA5gKqYhdcp0CDaeIkBVg63lO867vD3QBW/+Mc698hdFOlI7eOWLV+BFSvX2ETJurfM4nhloYlEErNmzcS8eXO26fiuBFBL+K+++6dIBGI0o4p+yW71KLZM4KlAWWV5Wmh4zTwrEClV8xAJatqJt5x2ERbOOJSAazPQqQhFPt7+LFuCr1mDZDtm25F4il6/YZM1SJhUYY4ezIg9ZCJU0Ko1AWSgE7j8iGtNQKk7YZF+j4JEWwhA+X4GQgGSX2c9+gVAXi+TZv0kuOjHn9++tv7QiYm+ubu7xwKJTT09NLFbfrv0okXgVEaRj7V48QLMnzebrLfjYT74lvjKW6/Fcx/3YqRLjIyZ+VSXoY77WlRvq2V0X2sy+Lz2efjaedfhiYc/0fy6A6k7whY+n2QDo7PhoZFRBpQydyT6fdGi+dYgcjKkeySH11/1L8T9NUSYo1VFFiaVic0i3Lb5wJJqgOmANVKsoEVlfX6aHyt2AHqyNFFkBPl4pXLNih+KRfp7XJdKFRQYCGT5uwKCX3/4pPqTty9itr7+QWP6seoaT0di5aQ6utPsqf/xrojupjuVqkVce+v38ef7f4N8kS+qYefknTIjatwRAXV+6xF4y4vPR2tiamcJmkrZBnxy3JevWG2MttVP24indBXiLphHAE5CrvvjPWvxxd8tQ4RUFeZ9I6HN4IsKiGS3mY3098hcKjbJMHhoiajfQpXvo3GdK+jJFBlY0H9isFEs1VAgEhVkaFsDems/Xyaz8Jxfbgd8+vYesttgPSNq8Vhta9FxcwXiUcyePXlzWOhJ8v20ZY+luuUD2twnVvV2YMsWZtcJnfkxJd5S7PYWLyHELqvXrMPQ0JDt74ms2JSDn/6M3oOPcM/inuezxQhGqV0mOUsQMS608rxgyPl8zjes0aoGzL/TB8rMbn5v3VrBhxpfbQkkfU8mm7UqsIeWLnOTpdSPe+vN93FJr4iyIRnHksULJxV4EhGdCtN9FvGr9Y6mnw3xvakBvdKWr3/AyTbgk1I14ZuUalMW7EC8BNBNxCIbN/Vg3fqNO/UZdyRSqiJGDRTOJOYz9ByviMCHJN/LgMh3o1vExKkiRI9dM5arDE++ncySezV3vQOr9uv35D9drNYjkuGREcs8AtyyZSsMdGpi5rXuHU+kH/l0c+fMwpw5cwz0ky71b1DgtYXouLccwLJdjSkyU+GscvuuLBqwW6Ofr123jowok7GbMk6uJtwsABFC6c65YwZEF4zY9jhL/UwDod5RQY2N6kQf8X///S8efng5A4luKyBWFC8fT2uV3XlrHVPAoc7u7W2tNjeZyur2lwLbA1G2Cz4NY6HBoscm4NgE3dGixo6aymD58pVYsXI1zXGKbFhHy05EHWOEDy9XG1a4VvQXZ7BBDrTAIm3jlLhzbWrSerAh8dH/03HdwjIFn13NafxALQVorGi19lA0mc2q443a1VXI3ioqqdbXrlZBx7VI4rEYZs3qQkeHswzTsmeyQ1sh3282la0iDIFqLMNNdBFjdPd0E4QradoIRLLLjlpNh2huK2oAKcRReBdbC2gxBhaSMhmZsYSBTW3aVOBa0pq+p4ZqK2aLyNJ0ZodTtuRTaZT5TPUIc+9lt0GgxgCF/qWCLDe4tn4XgtU+zp2kb29oiFv1owqKM5mpKNt8ZMo20e54kiOA1q5dv0e+nEt0V/4lICsy1jrEQEGFsK6VShD/WjaCK371X0QifitaUXQbCQcQ43WzmuMWVKiRgQpm/QScilg0UlOtqqp6ApOvqHIwAa17OGcRr44VyWgi3yKvEZEV6f9VSn68+5nb9ldQ1KzyQgFOZlaiKjO9s4KL9vYDt3hjf5IJgU+igGLtuvVkss0TikyGeID01sPZCj593VqEycm2EHxhA0MVs1o0DKwiVbIWH6/iDTUq8Hx9fYn1eSDgBLSe4bQBTfW7qjmQn6iR2sSSMq15fxjvfUbcBTC8XvdTPahqB/Q+Y79TfwU+9Ws9GMcM3BeyQ7M7VsRKCxfMx+zZXaOs5SXQniwS+VbaFrMmowH4GQwQH4YmAcn97jczq20Sm5ldmVsBSnFNmSbX/DYDniqhHNNZC19Ch5tkRlc5r87s/AA0BIqIhIJkswTZrA1trS3WAsR7r7GijCEdTAcYkycTBp8njQ2NWLRwgRUziCkEQm/ZWsb+NtGFkEEoQnATIGqQJBxUyG42uDiPlao+rh2zlVVQTLBpsCzHbGI9BggCqQBqiON78Xy5ctZ2jvfTnHFlXxCnPX6GsZhafujZW0POeycxo2tyHrdzp2VyZMJmdzxRs6WBwQEGEanRgWa821li7uatb7y7H395OE1zS/9OTajMz6uZybXSfSvPUyMDxb41NCei1ppFLKdn9o5kuVYw4QBZrjdHEnBlcosCLLcvP2sBf3PPHE90LzVqsBYpmvmorZ3fVf9xWvZYdpn5xooKetV0R9NlLpg/1w15RjbUcA72O1NqVxcVED/j6E6yFA0n94Vf671PsFQ1iyXvK9C7IhGaZxWJ8CTNqjgKfN5D19r0+hookesKwWr31PU8LRnmNTXS43bEgFc3s83NGlC7je9X/3FaJkX2CHwSAUYiczR/7mwbSGjRwnnoaG9FmKZKrOEBS6KEV8JqX2tv8UTwCPlLBiZBQ75dlcDTGdaGzdjM+XLqHlNh2KuBtRHUYNl8FpeKGl/yuKrjnW+oe/DONMFqal7g8tpnzKP5Ddozx4reUmZWDVaj4aCNnKpmUN77T8vkyR6Z3YmKEl4sVdAMRVoX1A5N0FLlfkkINp9Ob6LOP3qlXN6P83/yAIGoBqMyu34rliF/GThkggUI1Xi0JmM0jwIHUcl7bBrJ2700TrSKWiwwEVPymBqJJAJlfOSMQ61Ae2tHz4AXCtHHC1kTJUW+0zI1slfAtztCPsQrLr4V2aLK+BjYhMsIEWhqDOBG3pQ/Jgb1G/jkE9bIkILgxpEMzbFYkUzJz3NFLzXkCUAVVb7j1HmY2aKCbN3LMZqiWS2K5F2fh4Sx9rRMney34JNvVmLY+uLP/JlMVIUGt6ZBtc5EYjkBRcZY7KeGpVZXSyAKtFYbxq9yJrde+yGfkcvMxirBt5DAFOGqzNAFFK4TusYqOXjmd9vfZb8Fn+Cnf/9aOoTP/eRui3IDvopFtYIYMWMMKACRBLVjV+lz9EXWc18+HhEocyv/T9NEXXTGLBQZLYehGX0CNkqUilE0tKxqWqZl78l+DD5PKrjgmr/gvnUl0P+HxiW22g2CyZpayffzPkHMZ+DT4mM0Kz9SptiHDNnv82cfgUi4SoaLcO3mu1A0u7/3dThYZb8HHzFjIfn3bl2NX/71AYtmrUOR2E+sx0VBiJ1LUOpzbI+gUyGzimE0gcql5ywhuzmWi8U0i+V0TcW+lgOA+TbL/5ZtwEd+vtRmQQpp+kr5ejy+ubGlK5JR9UaZhlXlerObaWpf+QSEoj4b/1hsNy37hxxQ4COqUCnV8OUbl+EP/9lA5isZ2Eh+dRH1if1CSATLePsLj8Qxh3TAZ1ME1H+flv1GDjDwCVuqUqMvR74bSLlBFcdiSpuJaAjRsDw9GWx9nkyxTPW07E9ywIFvWg4emQbftOxUXKM02RQt6pfjTI1skLMu0zItB5ZME9+0UAiBGsnM8dkW0rcpjaH+FEYGchgaSNXP07hHfpsWOdEaQHNrM1raEzYukxNBasy23V77jiqnZd/LVim0RapoX+JSbMvfnGx5tVJVsu15+69ME98jUpjkKo83Z00F8n4jtrtvW4l/3fogNq0YRs96jY2VRUmNxFWOSphoIDqTMYjRQMRGZ0F1tAiga3YbZi9J4thnHI7HHLcA8cZYPWt4meVAyh4Hr7iKGJkhnwYfRbBKr95a4br0qWioqswgyvkUzw3a2cFwGKFwDP5Yk42h4VLUpa5LX511YJSiTxPfI1Ac1RWRHiiQ6Fbht9/5N3o2EOAaKbPiRy2kBpU8y+9GKAqQ1cb31GrQvI5q02sFryJTZQOua5UAQiEfmmc04MQXHolnvuixaGxT55dp4tvXoiwvD1x2r5zqxeCyO9F/7y2oDa5FdqAbvkK/a3WtdNQ4NGqhw/PFFGo25q8xvf1+BJpmIdg6B82LH4+mw56ChvlH8eY0lObdu6rH/TW1p4nvESEEOgGpcZ4lP//Wrfj1N+5EOc1jAWfNlQsMrl49pTKGwC4i4z+1JDKoeHDxVhqWpOrOcsJrbJ//jGFFglV6jxXMWdKGM849Dv/3zEe76+1aPdhRsffoaZkEEVnJ+6JOXVKpH6ilJNb89acY/MePUOtdikIt4Dw9L73VRNHOd6JGO/WkdsId74iXzjqoXgh+PqPsj6P9iCdj9ulvR6xtkU6q31NprDvvH4k8TXyPCBE8fbjrb0vx1Y/cgtRgil5cmNGuOv2FEAg6Cy5IWuPweptcyyhiI9vlHbhtfgIRMwob7qqbjAjRMgH/20D8XNya/xki18ra14CqPnQtasC7PvUSzDu8jT/LWwwyn4qED4ww6UAQV0ChYbzVd49pktqE+695F/LrH6CdoScfjCj38zcZHqaKLYoG6mlu4tJeqT4qlrRmKkfXIkLPKFbVlKzItY/rtlmYceJr0X78mXwm30g9XpjW+4NME98jQDauGMHlH/g51i4dsNaPvoDKcwhXkl5QuBe41RZ8dC2Abs4A8ggU1Grs11aGrsowo0KPLZ8vYnggS+PO8wknQcr+uXxhvatFjgp+qtUACdCNBXbI42biY188G/6Y6FCdIqaJb/dFGh9DUdRxiR5+eult2PCrzyDTs8rSUx2MNcRgJRjTJQjK+DGcNaNG8lPKqmOKpbD+6Lili0tzYwuFs7atJ9Kj49qaa8uro+dXqRFUUN/REE8tIZJsQuv/vRpzn342bx52t9X19fW+kGniO0jFZYMSrrjgt7j9prXQpB1uUGq/1b4KcObdGeAVygrjArl+09rt604+1dbyf2t7EqFonSnroklBymlgsC9tzxTZCVEWBilD1Dtii/h0zPZ5nXmD5SqisSQOf1ILzr9cc3XpGr2PyhYl031WJyrm4WkQc42ewOTJbHgYK374IRQ3PYhKIGYlsSIw5+HxBKa9EtnIjmnuTA6Ph6IIxBoRDJO0eC+dV2M4vFkcrkgcqJQKKOUyQCHPBNXEf0pZpTPDbMMBPXwScIXGzl+lYWQYPOe0d6Dr/87ieXrjfZe+08R3kEq5UMan3/ZLPHDHGgdIgl6j88uaayYmIzsLa3msvm/5oX5cXp1NkmMHq2hsiSPeoP4wgguP1UXha4nYH+7POKJTJ2mtuQj8bq3j8uno+WlMHR53A4zyOZUcM0aE3l8HPnn1K+ALWha2e0/LLoi8aOpN6bfupq+i54YrUfGHUAnFEGEaVWwIGQ2IYBaO/x2pGRGqACISRaShhZshmT2HGa4FAXVd3iz61Y13pFMcuVVRyg6jkEuRfHmwToKW9mThINNY4bUGbFDkgNZFOPq8ryHU0M7b7Zu0nia+g0WYjAKWkJodzONNL/g8qiNJgr1ISxskuYn05NkJ/FqE/zr5qf+9Fh5zxKcCb92yRgcghOb2uMb30kMso4xFjIBfyNYwNED2M0ZzmUaAr1qIy4UZQ2GwtjViiYhQxKfb2Dna4qWLHzULF379pQip+Enkt5lfJ130bc6j3VK2Pm7vWf9gb0YMjQIovZXLZa6DNvTQ5mykr/ehwt/UQVLf7A1fqfHx1eRH52pwDP0m0bBEPEjdOwNkY2rxeCQatmttjsvAZu9o7Du6bW1wqRZxz5fehMLqu5imjuh4IX/XQnWK/FTBZQZNANA+0zvehGgyaUTl7mvg4H+9q9b140ompaUuZ7pLeIn+wkc9lctFVAZ77FVEcFXu26/yAEWUMnr80VfOoRZpwuxT3ojOE15B4izy/hp1Wlfq+VMv08R30AiTkYhMD+fw1hd8HfmhCjMUsWZeXtCGz1QmMm+u7uXJ+Fum5LWWR2yUmgASjTHEkhEeLSMUVpmcI8itM5xbk/hywEh/Vjt23MJZIlzl2TYSIjFvBGeL+12/eefqmEbSCVT9mPOodnzmW2ejFhT18aV2Q7x38951rDji8ia90ISJGiK+xEzrCE5Ep+tEXyI26dRPAnAeqhPv/p5OJLrGIzId856tc3Rceh57j7Fiz6tf493Hu17bIsJyhWkRckSqsdM04lDYRyKNNzLdIohWMlh2xYsQKaeRDyTMgNn9+Fx5VS7dg/wc5/V5Nbm+SJyk12I+nUjcnitirAup2IjOfSUv0cIdzXOvc8Vn9oc4sJYD1GlmuBdB/i6D5sLekuFBnqAMpwxFhMSo6cnnPvfd6DjxVRYSGxHbU6ZeponvIJJCPo8vfvQG3HXTKlQDBCNRpBmwNVWlPxA28Avvm9fOm5ixqMEAp7xha2UUEqCX+TyLb2GRwWUzZFTGV8z5MDJE4iOxmacn0IvgtE88byY/hlxac8eRYH2biypAlKFqvgrOeefT8ZyXP5533znxefDVPeSJZbNZI7FCSV5YFWV6We535725bUcsWjyik3gkpbWOG1lQ9AzvN4l3vsR7vo5pe+xvnnj39H739iXe9Z6MfbZ3vneN9wwJ9xDyizyYhsOrkLnxs6ilelFAGCF69+blWSLL22d6Mv15U/6nNRT56V48HmpqI3FqUEsZOBo/rXken2gVE9l0GiEjLPddKskIxpIIhkVdfDeRnaWv0l7mggZjpA+1ksYm1PeJ+HgOF9O1zijl9YPhwk/inf2iCzHjsSfbbw6BUy/TxHfQSA0Xv/+XuPPGlQQ4QR+kl0HL7ZXpuVCWXpQITflB4RPB7A8BXfObjXRUsaEMJ36ztX63sMjtby0edAq5KkYGSXweqcnb4yKg1+TNcc28wwzgCM5NacFMVN6cYXRcjkO1xPdmqPu69z4TT3/xo/gbiYCZRmGiaoLT6Qy3NaqtQis1hWEIKc9M2ab+PmMh7WXYg02oMXrEQVRKaWR+9Ea6rQUloJGbraUZDWhq2yJB6ofbFgIbKTIKiMaRaO3kOSHTk/3OtWZ/qJI8y6lhkpMGnN6sQ+mWtIpIotnCaAthuZhHx99EZr5iBrnhAXpxTHemnYjPPELhgWlo+1z0W7BC75vPP/INX0HDkifWnzL1Mk18B4lsWD6I9575HVrkHAK1qCM3ZgIjPCsjqhOfSFBhpLw6kp72u+Y1EQn6vU543nXaVkaw35SBdNqW5ELqQilXwzCJT2Qml05k5kYfltcggnPWvkais+PlOhnyFvL8rLmLXAmGcxVmOp2TaAziwm+chWw1xftk4a8kmTFVFrSZ4LS9PdE5O/r9gBd+nxqP526+DNXVd1IZPKbvpdGzXhmWdtxWWnJR82Ln7dGj4+8WAjNEjjV38RqSIA2ilTGSGP1alK4jQ0aAPmueUtcp1ypLDscYJYTpRSqBue8IUAaNT6rkkRvqYzzMNNYAckp7va+sn5Efj9U9Qc3X5ON+sKkTR73nZwhG986w5+6LpuUAFUcAkr/dfD8qRYUdYYKXYCLJydhbWZ7yA8Fvw2jymMIZf1DkxoWAHx5IIzWYwchwjksW6REu3M5wnU1lba5QG6U6wnuEGVrVF3/Ij7CNYB1EOKRpGX1ujnfe085XiMXnad/KEtVoUIjzK6OIGJ0Xp0xjGcOylbJoDbmREn7/y79ZM5xAOYpqsDRKZFrvjNS2/t3uX192JmPP9c7fej32/jqm/fHOl2jb82y9/a3X3vZERU1Qyiv/g9Km++n38d4qjpCyKVYBxfexmWu4TR+aOlfrPZGe0kAaJjkGhRV5gPSq+XiNVq5JR/IqB6WHrdlqRIK+oCwkyTEc5TrENOZ1ihx4HyNQ4UhRhnClNa/TfWldue9mvjF9yRprW7+JlLnwFL5PgN5lD7pv/Za9v7xZ1VFPpThNTcsBKMosQk0VA5vSuPU39xNcqmUksJgVSA3cJgB5jmuUTKyRmHwEqYW05hG6c2pV7tQIRrXy17VW26fztPB4xY8QrbsITAXsIjWttYgAgyF6kCS8gB2jt8DneLXEAnGxXGAklrNKhVKZYWpFAym6srdRofdi76t/yrTE/d1/WUfvldk6QEJnzvQIYncW3dNbPNFxT0RM+s07196F69EKIYqRd/1673zT35hneOdqe+xxb/H2x663Pn9CC8mpcMf3EGJYmQ+QiJigupOFq3onZm2PhCyxZU7MAuo9dK5bm+iTFKLap4lwmGrFIvK5LDLptM1xbBVcJCw/SbBGwgxE4kZgPjV/sdCBxKrnEF+ab0R60LkOByJBXmvPll71Tlrz/Wg09VqanX39rd9HSQ2t5T1OMTVNh7oHqhAcVZEFrfjvf3QHfnTlX1DMVwg2FVSXCUplWJdxZWDl3QUJQnlk8rzk9VkzCREW8WpNKHRc53MJitR4XAXjwWANzW0J/s5soUznvQK3Raz5bBWDfcN8fsF6cWiqWddkRSGswl1uq8saj9miY4p6eCPXj5f35T6zvoXFQqQqQqINMTzrdYfj8GPmIEIv0V5gF0WEMiq8sebP88hpLKFpQHjNhBWJRK3sUPoIhV2bthiP5QtZxGIMty1TSjSVmsrZeA/qVd8owigxXNcklDnqQvvSkWqPdb9cLmfP1Mz6ei8L//nx0qlkollRX1TufgjZ35zPrQjCfhqUQJT3FPnwfUQk8rS4Fhn5SUweIWoRaoywrNKK19CL8/Qkwwemt0hJnmKFx01L/NkiBZJYvLEJkahr/qKEUxmsSkDMmPF7CiMDCFQKTEs3F3dVs4rVy/Q0P47CXNvntvYVAvsqJUXMaDziaTj01Zfbu0ylTBPfASsET90qfvFD1+PvNzyk1KT19LwUAtaITBmba3prsr6anMmO21IPSRWKcq3jjvC4LTK0bXpx9OqaSHw1ko8IScSgygZlXJFcPlPGCMNl7ZPHeA4hJbLjjo7pVYlz2zfis0oNR4JGgPqRMNSpOtfyE8/Vs2c9tgmvfO9TGB3Ls9rsZakQXb/rZJGKFvMy+Luae8hDFXHxiM1gZnxQz9yC/Hjb+1LkQWo6QOk3RS9L75XJZo3kVHljNeI8RtNGL7iE0n9+itLtP0NV6ap+13KbeLafeuAXkdjk1SlN3ZobRnpmPPib/S7PywiRetQ51KeuJRjsuQYCiulI53MdiSYQitK4ms6lXwrfvcaENGOXT6GQHrF3VPqiyjXfXQRnxGhE5wDhkWCVpGcGgPv+eCuecOH1vKnewD1/KmSa+A5QUaLRZyCJ1HDh636Gpf/byAxMj0aZn4sRGUEtb895do4Mg2H9TnIU6Zm3J7IT+SmM8Y458rSyOP6rEryNrSQ+epgiCYXYXrmcwJ3PlEaJj/glMYr9NH+oPBqRm85zxKeaXMsgPGbXl7htxKff9UcZTflC9w+gY1EMH/jiC0l0RUTDUZu2J8qMZ9+ob9V7HmQivWxNxiLGIr3ObLGGVCqFwR+8GeWetfT0avT4/CgzrdUMSUUTFtKS4OT1qxxtbGhZ5XHpzMJhO1/nkCgFFNKY1kaIIh6Ror0H05vHYw0NTCYZIB2h38i1ynENQ/ylXCqgnO63tJaXp6YunkfniM+RnCyckV+dBIUvbet3NW4+4n3XI9E5T589ZWKEPS0HnigslEUUMSlEG80nwqu29bPiDw+4QqttcZE3SODbng5QNL6AKhsUjqUyaQwOD2IoNcLtFIpFWmReb2RDYtQkx/ISXZkNL9a9vMyivzzoModeQ96Cns3Fewf9YENRKYOLrJU5dS/3XiJsheZVhuyBSgSzZ3Wia+Zsm9pdM4jrOoWPeYaMQ0NDSNNDGhgYwsgI33twmMdGMDjE9+dvIyP8BhKFztG35fM5I2hPH/ujbE16EhFVlN/e2tSAeTPbrF2cKrFCClVFZkZiSgfz2ZwoDYQBHhH5GcFJx0orGi8r65OufSGeI0OnahJebV6hnsltHgsmGpFo7uApEZKc86xFgMJMieGsKr9yuSzKxIoP6oGhdHRvoWdqnw/jq+nZ7h20GEELA3ainYWSL4L8in/qyC7LrqTptMd3gIu6CV1wzg+w5uFBpaZZX8/rI2bNczPCUo0ryUprL6w1IvKTgOi9qYZW4FTeUeWEZRAe074qLDq6WizyESEJwGqq4kLXCnLZCkb60xaqyNuTxXchrMIXmX+t9Tj6CVyr/FxFZVZeSM9P55Xp+VkZkPbl7dErLPN7OmYl8bFvvAT0Degdui5QIi59k8Jtl8FUGeK8pLGVFJZBubaMxu+QBJlxta9wWGtN+qjvUzi8P4ujLymPZFUp4J6Lz0BpcAPTylVsONLjWl4ez7IaXXnmdqz+m5Gf8EBgSCEaRVkeG4+pttd5iO5cMhR/iyCu/rth9eLh70xfUZ68tLENk4u5NErpIXqebvZWFTFU1IDcvHZ6c/T8VRaodnzy7pwXuNnTs2YuhhuF9GXMfOabMOvkN9DDVRlh1Yycl6aKIrQtjbjiElfkUS6rZ0uI+w4b+laLcBjJaFtp7LaNZqeJ78AVMoesLhP6snf+Fnf+fblhWYk92mi5TnzWkJnhq/CsdDdSCIncuNZxEaaAwcWRp8535CheCYaDaJ+h4cYJFd5AxCfQWPkd7yXiGx7QCM56J0duvIM9R2uVWuuYQtlyiYAnyDWkvcquvMoNa8ysbVuUufSFVcxc3Iq3X3oyr9WdeB2vkdcg2dy3tC7cN4JwH2lr+1ZmBJGrt68Mot+1VmbwiC8Wi9r+/iskCAWVJL57SXzFwY1MJ36Ls0iW1m5bxRb8Dn63dGsGRorR73UCNDAovJUHRw9PRGnlg3WyDERjiDS00isLkRhVkUN90nOvqKKG+yq3U/ldYWQQ1WKWBEijx3Ns4n/eJ0KyrFqkQIIkmYn4qkpvs4gurLUQmCGxF/5WtOb5TcefjfgTX0ncijNJZHyeiM1LP6WlQmyRnmfcJKP7tufCcImOWWsDrlVUojVvPS0HosgCK5uryUJLVxOPEOEEgJWpaa1/RiiqiChZMxLX44FgE6WYNeYl8pR0Q66tRlUZxSypsOrOU9surSslLfLIRGS6mN6jQEWgx5lRGpNNaGpoRCMXhaThUNgyje4pS11RhYjex8DOjKN35EtY4bfeWZmujlpZ+hCR37kggWye55dyRnoSZWSrUaS46+qLHakf49oyPNfKKN5xifQh0lbtqluKtlZ3N2We/Vf0nVyJuEaF6ScFuy3+dYaA5snOU5u7aDSOSCxBIpCXq2tFbjqLN+P3mgHhno2ewt9D8QRiyWY+i0dJUmWSkZ7hIwZUY62KJc3JkR3sIUbydh+9VoD30Wg9hTx/Y9jLPd5Di/BDsqP3p+IUa7+pCg0e0+8CiO4gj1bTFlRDjfQiM8hkVTTBMJpLkWmmxSp6+M7q76ttrXXc27dzuAjnuk7FIVpnMllbVBySzRamie/AFQHFgfyxx89hNCLLJ+JQuEeSIdEY2RjBiVwM41y4LYATqUaSukdNYK7/Zt6WCxndwuN2Dz2LmYIeQpTWPBGLI8kMEo3EEOcSDikcgvWXVZ/hUl5t97gIkLT8AqIWEZ9VgvCedn/v/bjtiEnvpjXDlEQYT3/hEgZ38l4mj5D0Jd4zteh9pCfPo9gfxb2VQjht+xAlkYkwRELjvbLTJze48EvNQIZJgConDEVokGiwPONRpZfP0M+KXSPJRgSZniUZJiM8kREJapSsisgP96GYGjAyNH3ZIgKTd6fNGtOchEPyc8aW6V8tOj0TiMKnCNLpX0ZP78k1SVVDp1VnHM59PdOluZcmWnvL1qK00+KJ7i3RuV4ae4SoMvFp4jtARWTS29uLjRu6kZhRQ+OMBLlBAKwgUGU4Y4hnoo9mDgHTDhkwtQgbri8tt+nd2fDvOomibkpBhjmRUBSNiQbESXQqD/PKSUSqqvQoFkrOKtM6F7KysM4yF0R2RXp3DGkVrlQZ4rq+uXy2nqf30RBW9k4ufLbMp+5RhtkaFh45A80dzfQyitxVAfzkikJDfYtr0qMl6MLF/VBclt4cuiUffZKRhvrDWgUGdWdEoX3pmOf5uO88LunZkYwKDELBiHmACkflZQVIZhW/D7GWVjqJCqV5nohIZMdFZXsKayv5NHIDm9Q5284hE9papKI0tnQWSdqzFCmQ9BgGW3s9ez++lbetd1JC693tbZXu/MpoE4Kti7jHY5t5bJdlLAlKPMLUop+mie8AEYFraHAYq1avwfLlK7B81Qr0Dw5icHiIqVjDo57UZQ2CDVuqCiCmtC1hWrtFGYIbyh+eR8DbEuwqHyLJhWOIRRIMWxP06JQxYgyPwsSqK5vTYu32GHrmckUuDA9zJDtu61heQz2J7LhdJuGJUK1czzxP92yFnXo3LfomvaMBsv5uOibAM1/guGfO4dszzCUZMou5j5kE0Z1EHiI5kbmWRCJerzHen4VKM/GjcfGxTHbpTNyhtHQemsiPWuSp2peute3K2Nx5Uj7P4xKh56dG2QhEEW9osrTRbyrXtetJUrpGnl5+qA8FG3WF3jw9uAoXeVBqtmLExnSztngiQ1scwQkzKrszw8r3dzyntd5Bmzrgnmtenk1QxHvXSX6yRO+y2dDV2x9Oy/4lSiSJiKSntw/LV6zEw8uWY1NPD7L0rNSPUswg0HiW7biTl9BYMjOLJPx5gsyFLwpjldN1rpXL0apac5FaACFfyMJWAUEE58adI1hV8VBgaGpeG0FoXh0XEV0mR8LLW5mYPL4SAS2y03ny6CoFeXYisCoJz1l+eXiO1LjP37xw29jN1vYJfD9+k4/X8/jM+S30+Nr4m0YlZUbZxYzg6VAyus21NXBW4fso4SXQ2NhobQP3f1F2dd+SmHsEErMWO4IgYVhaK9W5dp6zdrUW+fG4uIWE5AiH+uQxlbnqns0dncQA01/XiLTU40LEp2u5ne3fgDK9PVVsqJG1CLHGkFFk6kiOIbARq+7Pm3ARKWtkZplhV56r6/RseZ16H53HEJzbft2Lvwf4Do3Hv4IQrZPvLoiXxl5+0F9buK+16y/utwqscDg4TXz7g3iJprVa62/ctAnLli/H2rXr0N8/YATjyEJAcucZkA1j3OaxSGMATz/j0aj6CaASrbiwxpN0jTCsgm7ru6naWtXaqc8lD8sZcOWBqgRRobUIy+1vDmNFdEW+BwlRoWt90aAIzhOsX6ftuncnkjOPTr+JBLUtq2/fwUXvzuNucd+mQVN95RAa26I4653HMSsInvydROi3nDxxEeDHZgYRnqvBDSEej5m309jYwCVpxw8ccRnbz3B11snnIh72o0TjZiGtSMjSXN6WCEm6M0VzLZKijnWOiKgOII2rJ1ENaIjhvvPwRGAyUjmk+ntozPJMRzVPEViERRU98H4iQAGI9x31JgU2e772HdHZe+lcA6VOIUlqm78JC2U/owpeGjjyZARb5pPKw/ymXU9vieWHMemuo6qxV22uvHqlfVNTowh6F58wLZMq8pzU0FY1ikWShEKFXRcSBkmigiJ++937cM91a4EQjynzqxeGwjqvwTEX9dm1Kn0tdBhcS34e0zaP6X4iHJUdWdsvkmnbrFYDtGQsyETFpay6rGWEf0do/GMAlKcnuJMMa/LmRHhadB1/k/fpwiNlNn0DswPf++XvehIOf2KnHAsTvdPuwNQIT9/O7xPxRaPOu43Ho+bted9xoIrKSZd++93I3P8HGryofacGEQ2oHRMX64rGxQ0SoHZ6XJsB5DaPq51etJHpSk9L2lVaK5pQsxQpv6T2eZlhu8bpX/pyaSuvzXDibRO3Rpbyzh0I+BOPCc88R54dYWfXOkKWh0jvu5RFQfePtqHlRZegSnIKEkclRiPqLbw7onT12rLKqDniC6KhocF0ZOfwRfQF07IXRSSn3gQZelLyrLRIdpYRDXA8Z2ySeZUNsSgtWkMLmpMhXHPJX/CHn95rQNTAA1aGp9iBnKYGvPzB3H5r86dF5xjJee/AbZ0vQHNf+WcGiY/+gj1zrNgsa9kqhvtIfHotAZuLNSWhGbdQVwSnYy4POPLTyVzkHUqM+JgRnv36o/CkZy3RnXnujvUhGdUHF217i5EdgR9WAT5vkyDZhUl2XsPlg0FMl/kh/PdzL0Q5PYAyiSxCI1UJROvkprZrIjhihIkvA6eGymbouPaFaACaZsinVopbcmt4Kw1rr+5ngoBXITJW6ikmGLk9078jKVW2qJkLNK+G9KxEJwach8ff7ZjzEu0APUihqvHUDyIw9xh3bAKiNLd7jRF9sxalvdJZa5XbyuCpHd9YmSa+vSDK/OouNTA4hDzDBjcCiQjC/e5l3h1lSEtoJqrWsmCa41bt5ZINDNUM2LyZyvOs2YcfP7zyL/jNd+6wNq++sGvO4AhBJOcsogp11F3MytB4zMJJHnZdmzYTiU7pnN1GqIug5ZdtJl/13xXxDfSlzQPhASOx0d+Fe4Wz2ubP5t3pNP5eZQbz1YrEfgjhZAXPfeUTccxJ88EAG8FK1Mp6JiL2jlwrQ0tHAr0+Lx6P27ZGXtE5B5sodFR/5lL/Ciz9wUdRXHcvIaABGfitNtS8IzgNJ+UaLCutlc7cV/JHiJ1EM9ONO7xE5Of0xPBTxkmGh/8VS4wVeWz1Df4RGrTtiE2YSvduQECNmokh3oXHeWf9rifwnlYOyHtoANJcpBntx74U1SOfh0CtwFPsbhMSnWlpb2Qn7y7E9GagXA9tY7F4/Xu2lWnimyzxtDhGz6lUGkPDI1ZOpnITr92UJ1urXgmocjFZKm8topBXpzKpKD2W5uYWS9Tx01P3cz+QavGvm9fi0vdeB2sIYoMUFME7OX5k5nB9dnk+ASri8ObPte5Psug6Zjmkiq65LYZJA7IAXX93rUs5PwZ7RniuCM71FrDfHeaNEBXqKnOYsVdWUpswvllINdB8hxe89XF4zFPm8hw91Ym3JfBKD1p7XyjdSLTWcRsbkBncVVqED4pQdmLidF4a6cH/Ln6+NXMKqkGeQl0ZRJEef/e6tamtnBuHj0aPpBeINdjvEqd6p1dtuhp4LsLIGJF9tMQ14Y72lcZcdGqmby3D1QLJk89iSKvfRHZKPeEiSEMYYLoXBYZjX4+GJ5zGcxwpjhXteWnPDbtWeURi6c61SE6k55yBgBm7iZTZThPfJIs6+GcyGQtlNdGNF65Zpt1K1V7G1HFvW4lsmZrHwhF6QvRY2ts7zF2XjD13+6Ln6BzS33AVl53/G9z774dJeurXKSLTPdwZdi/95zHV9mrf8/Yk8vaUtZpbE67bEs8Z+x0MipjZfMilizzRhaey8xbe2rq+zWs21+SpCEn3r2Lx4+bipW87CuEGeijbAb4Hdm/bWXhXWaGzVGCtYwK9ZGI6OrhERtXP8PL2T78QleH18Ici1AmNnSqxqHbXP5cnmi5dGgYa2hGMN+tqLkp3JjaZSwQm/Tnv3CM4T3Se21IZHpPY7qWHyPCpC12qZzUC5bTOdL8JA5bu7toACa+c7ET06OcgdMRpjDrUo4PH+aPu4ok1subzN6e7jqp/tSuTVM8gOQETJbuxMk18eyhSn8LYvv5+5Ll2Ho+sn8t8Y9W7dWb0fvOOq5mFLFdzc5PVOI4V734TEd3Vnan30Jqh71V/wfXfu93CbLJGHYQ6i/clorTl3V+en5Gf/ikj6JidIXGZZKwYudlZbtut3bfbv/oxvUyNXkCFIWyS+e2EM47G8acsRpmZIlQjmOlZ6h0Ecq0FfG/flWW6sfdEvmqWIAOxq4A/WMXwoQ3qa/3N3+ByFdOOIX89HRXq2iClcsno8kuXGqLKBip1F7pFhs0dsKRWGZ+Vx9YPOVF6KmWZXtzirXSiHZFXr3I+Izv9wLXRmf3Ocyt5VJoXoO3U96DcNJ/nylOn8eQ67GGtnuYqw1Maj01/FVtoX2V3Wkt2JW94Mk18uymqoLDa2FzBGnJKxksAT7067v0+9jwRnSxWMplAou65TIXomaVCEd+8+I/447UPElQaaSMIf5QgrbjQRwhWmZ9n4/WOesstmpIwYxg660KfoL5rsGdUXCe8+k1Uy2fNIOo9LzSD2rPOPhxPfu4RvK8riNb5HoFpX+VyktFBUhmu6Xf9trV+p2V8yWxchtU/+AByGx6k6jXPLtPCvHcVk3ABPXRTJQ8qnbmtwQnqB21f4hlxibdWWo+iVGktxHgJrnN0jIs8wAofqq1QLc9HxRB+0tlIHn2a9TIq08DKBHvp6tXEeukf1rwu2lc7Ux7TeZMl08S3C6J+p30DA9aAV2GstVIfo70dZUqpWRZM5ygTa4TgGR1tZsEMJDu4dnJEFROCK+FIi/zQfzbiB1f8Gf3rShga7GOIIk9VEHXegPCvd3Legt3AxF6Tyyhs6uGpt29r/edaR1SQHm6IoH2uD2e+8QS0z2+w0V4CJEgNfyWQ6zmqdRPBeftTZQAeMcI0rpDI0vf/GRv+eA3ya+5hZg+i4GcIjBztV5h6djq22ldb6jr31hRrj6ea2S2knvYSL71FfvzrV1EHr1GZnjAgM1qNz0D10BMRPer56GhMoBhMIhosQgP3x5gPdJ7Kr/UOSn/lj6lO/2ni24loxIrh4REuwyQ7tVzfGgRbimV4LkYaXLStRNTS2JBEU1OTldfpt30jSu46WXFRw+N/3bwcP/zaLRjZoOGBimA0ShLkH/PuZN0r231fNUXV0FZVGgKVu/lo4RUAaV7fGXOTeOEbn4LFR7YiotAkWEPECI7Wm/qQFZfsO108MkTpnN/0IP773Y8iOLIGvkKa6aY08Bk5apAC9fhRmWCF2z6r5XdFNrraQt2txFUt0KMj0anyKsI0VE8dDTLgqyqEJo5iHagtOAm+Rz0bgXAIzY1xtLa2ISwvXsNE8Z/Na7IP0n+a+LYjKrcbHBxEKu2GKvLIbGfq0jlegaysmMhAIwera9T+msFF5YQ8Ic5wOF/Bf/66Et/9yt+R6qdVLmYZlgTrVLnt+1cIXkUgGsS3Y1Yrzn7zE/GoY+YzAxXgD0cQJXdWqgpTdK10t3/q4GAXVR5YeZ+vhE23/Rbr//AtlEe6ESxnLPFKwjbTKsh/Mkeb8U7sj0kyHbdKDRk3Hi/XFH4SA2o/WMmTRKOodh6C4DGvQqytk/dsIhmWkYj60DlvCRKMLPYHmSa+MSLCGh4ZQSaTs5pZqcZZvc2yM/LyyqKSySTaSXjy2D0Q7c+iZguu0bJE31wPfeUVkLD0i8LeranLtfHauoJBZZ76cDGi9j0d7h+gfySKGWOCUSkRqKl8L0jSImHVslhz8zcxtPIuoH8NI4A0DV2U6czzyXjlSpnh62aKkHGUV2h1tMR0KJZAtWkBYkedCt+sx5JA6T1WSwjyGUWEbdBSnolYNIZ5c2fbO+wP8ognPn1+OptDf1+/leHZ6CA7ka1VJqIT4akmtrmpcbRwdlqm5cAQenVGTxIZLYdfoXzlqtXIq3i4LjomLzBYK7l2erzIDUYwviivhMJBtLW2oLWltX5038sjlvg0qrC8u5HhYRsEwFOD1jvyzrzftZhnl4hZKOsVyk/LtBxoIuQ7X96FsCr4kGhwitUb1pvXt1mIfZUHqq+tauwVH4+pDBlPkg1xzJ45y8q59xfZu8RnGuafGoMnU5aCJylVag/qZeqJwFP4x2jEDmioIoaQ9QNKnoBX8MDVzshqrBRKRfT1DtisW2PL7rYneoydw/cwsmPoF41FkYjHSXiyYBN77rRMy/4rLtd5eU8izPcNDDMS6rXtLWXs/rb4/3/2zgOwsqM6/+f199S1K21f9wY2mGIwmF5MJxAgQBoQIEAIoSeUkD8kdBN6qDaQ0MFU24CNwTZgjHvv3dt3terS6+X//c7cK2mXra7S7jvSvDt32p07c+abc6bduE1x5dvMDPks6u+PfOcH3c/AF8aOWLSfws7skXoXFVMYe/BAO6cAkYFS7AdNETMJjrI+c6fEK/pnCEvTVpyeNs59i913RjEYEsYBT9Id35Po6+/x7VBtatO+TAz53LVmrR9HtjcQEQNebO/u6bDly5ZLYNhd675/6X4FPiQ1hlcBq4nrN9nwH9faTV/5g5VuHbNGIe2LLBkrC3sJRZzfJmmvztlf5ZQl0lVb8YzDbPXfPc4GHj5omSW9YeA1AqntCYlueHirjY3HH7tuWlNBk3PeOAa47YliAexYX9bf32d9vb07DdumNu1rNDU5aRs2bvLlXHeXaMsrVi7107xpT/Op/dyrwEdCYU8een+Yy2O/NG7DF621O75+ua358Z8s0704LJhNAYL6i2YT55ZLKCSmzsM92fSsRg6pesaq1bIlOxp29FueYate+hDLLZUk1kgb+xY3bxmxseqEdNuy4oRVR3tKPJstMQzGdnVxwkPk0aY27QeEgHDnnXf5d1P2FrDi8CzWX7SozwYHByOf+UX3OvDx00rUlHDahs5fY9f811lWvGrIGp0Zy6ow2KaSZVsUU+IcoSTQ84KlbKPyBQznko/8MYiqCnGr/hgPTErdrQG09EpsjalXrf9FR9rivz/amr1Kmo9UsxcxRNslkQcmKNhJwY6K9mRFm/ZX2rp1q5/8fXekPdoMJpfN2sEHHxi5zj+6h8DHREMYp3OVk3+hzB3futKuff9vhFMNl+ykM4b1bLL7IkpdWRkeJL25wBeAhnsyxV0APf+PpMcg+flpr9iZoNBfA0UaXZrKqjYsf2ifDbz/CVYYDN8S4CtSfjy251XhIuJYpnwu6wuMmZ1tg12b9kfyNiXenyqWbWjLFiuVOE+PCci9I9LpkLa0bPnSsA1tntI9lvjqAr40gJJIW/HqLXbm879kmUTO6mlJdgI8P90jJYBx0Aubkf3cN0wk7c0snN1FOQN6oJ9vnwHwAL6EYDfJB4obAkClEQOfJL1UpWr1Wtayx/XYAR98up7PYuSUYI9z4BhDVAV1dFh3d5dUWo7maVOb9m/i2yhr1q7zXUsx0T73FCIYE2fJysoVK9S28pHr/KR7BnwAUaJurVrCznnxKVa5fMIsJ0BKJy3jEh4TErI42CV13/D9mckMR+TImQX/rQj4FCbWcOUSLCI/2safE9RbsoupJQVgdbnXOOsfQJTkybQvX/oS+GWqgrhm3dKVplXlf/CHT7Dcw1YKa5vWqR6JL2uxbxYQ9We3qU37KcVtat269VYqV2YW8QNi3q520z6ISxiO+V+xYlnYiz7HfT7SXgOfK7dCrQSna0hnHL1rws474XOWLkisZbJCaObfcAD5kOgk2XH6q3/vJJGx1jLp/6t7FBfpLyoYpEKljXVuQWEne3EWqRCfncVN4Naaqlp5/bjFH7IxlrhwzDkbE1V3iZryyzhfPWyi73zMUjvu5BfY4sJihELLMP1C2vNsqn3HFA1USv34/CmnWlWstXJgkb38hU+VI2VE56AyVkdSVhl9/Xu/tNuGhi3XStuLnvEoO+6YIxRKPYPis+FIIX0SSt2Cfn13pv6pAFll3zQ8ZRV1Kgcu61faNdUFYYOknHQ5n2tW9/Q2aTUQ5YhTf4kOzUkLi2ra84hTCIM7m+FSNjldsa9+93RLJZWepPjVqwfshU97vKXVWTKs68MkUQyPH1t8HRNX/bhapjebea7ihYuIARmOv6raqWf8waZKZXvtS5+re8qDia8own5K1MvWrSO2dXhr5LLnRFukyebzWevv65OZX+v1dkazvLGHRCFJaxRWNOyuH1xpv3vy/1izIy2mzQjs1JiyYiQZP+o8l7Z0NmOpvJpYTqCXUxPrzFsql7BUVm5ZNRTO3OLYcK6RwR7uCaMsSm2uiUnrktakrbrqzKZ4xMpWLmXNvByUthvFS8gtoWeYDFdlw1IKX7lg2M4/4X+9vaSQVP3197oIHhBirpwWvXbziJ3626vt3AuvsW/89NzgSdNV2fibCDhe+Jp/t5+dfam98WXPsoceeYi99ePfsT9dfp1xbGBdhsMfOVGj1ODUZBWM6nPz1nHbOjruaVEm7//U1+0N7/ofUhSupNSnpGzTlmEbHZ+Wi6T2VsaXGVWqodMa2jql9CWJ1xu2fvOoBG+kBrY/mU1X64q71YpSoWgkHIvlIxPqJMl3qVq1n/7mIpuYLNlDH3S4feV7v7NXvvO/vVHRuU6UarZh4xabmi577gTznu6I8rJu46ifEBKI4YymbVYZTUyQTz1LHSIlMzo2ZcPjJbvw8lvsNxfd5H4O5iGp/ZYQKoaGttro6Ijb91ZC45QdDtBdMji4YEAP2muJjx44kWzYrd+4zK75wNmu13NYZEsg5B+yQdqT8S85yS0ez3NwU/zUwZ2WWcSHUIRG7iXGlMSXggmRAMWkfva+GB5Vte5fapd8gRtZlfEMKx/N6aoVN02YMNjVWyY6UlJ11SKNg4YTNeWjorBVxedToEiLbL8RMD7/yneo/SKFMPVOgvOdAJKUffGbp9u3f3mxfe59r7J3fugb9v63/7U96VEc6kkYfhL2wc/9wM696Fp7yINW2Ttf+zLLZ5r+YaJ3nfQ1u+WOzXbGye+zD5/yM/v1by6x737xX+1v/vnjNjCw2I8aKKm8P/2+19pbPvAVK0qKe9kTnmiPe+Lh9pb/OMWOfcgRdufaTZbNVO37n3uf/eysi+xT3/iZHX34chubrtuGLWN21AFLbTPHeA1P2hnfeL994X/PtDPPu8SOOGyF3XDHOnvuU4+zd732xQ5IyJB8DnFIYV/8hg/Zc57+WDvhoQfax790hi1b2W3f+Ohb7G0f/l+75Prb7BmPOdZ+fcFV9tTHHmH/+uqX2l+9+SSlUbfDDznQrr7hLjvp316uak/b+z7xTTvhuAfZ5TfcaUt7Ou2bn3qrnfKT39vXTz3PHv+wA+2iq261lUsX2Xc//XbnI//6l3Pm/knM3m7dOuydzJ4SkOHbz3TlGPilS5f4ePndAc4HivZa3EkK9Daed4fd+N5zLQXACdAAkKRADnuQ4JDklDTAF0t2nL/l0h9jfJIQFZftLC7lZaR0llXwU2oIxZpVyxUrThWtNFGyqsCtXq5bgy/7V2qyy5TkJtOQKhaezzNU4Eq3oWe19By+DJ9rCowFqAlAGC1KkmOS78sWW/bbJ35ZTM8fjL8QKGnlesV+cd5VdtiKXjv26EOtWi3aab+9SKAHEyJ5ofK27H1vfpH993tfZdfesNb++m0n2b//97clgbXsFS98mg1PVuyyG+6w355zqR158IG2uLPTKhWVQ6Nmr3/V8+2rH3mjHbZ6sR20bKkVEnl7w6ufIWlrqyTmrA30Zm3J0i5JVBzm0FTJVfS8pP3n215l//DCJ/m47r+/8cX2T3/9bIFSwoa3TtghAryaPDpzHfa/n3y7vfovn2ZXXHe7/dN/fcXe+F/fsC98/Ufe+YHcf7zkKvvcN8+0qUbJlvUgPdTs3a/7K/v6B98o76pLF+NTdcsVOEtOdapoj3vE0fbTL73LHnTk4XbFNTdYXprFYG/BBrsLtnlkWGkk7E8XXmR9haSd9K5X2TGHrlQpLYzGeV8SkvHQ1q22WZK4Dx3thQHcMJwevnz5cgc9aKGAHrTXwFcer9qlf/dDqbdNAYoYEDAB8KKJDJf0BEKovSmATWIwwJcUOKKCpvlojrAKAGKDBuEyAqlasWKNyboD3dTUpE1PTTkAVstVN5Up2acFihiBYw3w42M+it/Q87iSl0Iyax1Sw/INqdaqGA5A9I9p8zyAWHlsFBo2tXnKrnr3L1RZC6O35+umd9y2wSZqVbtt/Yid8JJ/tUyux266faN8xZDiOWa+q42Wvfh1J0nS+rn99jsfss/+xz/aDXduti9/53Q7+siDbUlvh53y3bOsKmnrpX91vBXyabvoZx+z5z/9OPsPAeQHP/VDpZd2JbXu4jKYypesUvakxx5r7/nHv7Jvfv4tlpaYnbK8jOoV3LXwgWiAJqeM1OTDyNpfnfhIO+uU99nWiQl79bs/Y5dde4cddvAie9sr/8Le/Kpn2/Of82Q1Jhpiwp75+OPsJ196tz3k4NV22S23Kc2c/cdJJ9sb3vdVe+4zn2RL+/Q8dWbZVMt+oTTf+ca/sZO//VN7+b/8t3WKzxrJvO+0efoTH2kf/bdX2rc+8TZyr//8jFQfn4I9S/LfD2nd+nW+jTN+/xjMdmf049IeoLdq1aoFu31zt8AXBsJD8Uges1s+/nu1C0UT6DH+gsrqYMckhsBFXbHfc6y4G6QxGUDQwbBDdgEdEp+pdyZsU2XXTDetlKtYST07H0UhLSQ0DICW9nG/INmFj2GHZwKopJdN5yShdFhWjTGZzDnIMTiuGwc7wrr0p/xmjTP8E3bXqdfY0JVr/f0gBuzD284/Ap6/98vfW7JatlM/90675McfkRr7LKuoA/j9n651GYZyy+ldu/Jmd20atY99+Uf20zPO9e/urlo+oOJO2aMefriAcJN157N24nEPt7vWD9uTXvouqaplWz7QYTfeudHKkqpb6YaVdP2SgGWxwLJaLtn6TSP2n5/9rr36Xz/rh0bUVHd+fGkjb61mwQEM4Es0UpYTODHK8bYPfNVeIjX2L5/zRIVL22ln/sm6O3olbS63ow5aaQctHQyTMsm6nfWnm5X25+yau4Ysq/whw153+zopFCXvJDcNTardNW3ryLQ95W/fa78553w7+kEHsWzTvqP3PHLVIpuqTtvtG4bsnR/5hr3m37/o+Tlw2RIbrTTsjHMv8/T8YziqaVYJhJLdPyiW2IYkCVPHNWlMe0LEia8c0sGJRKtXrRD4MUbrXguOdjvGp6ISI+tXL1xeP2lnP+Kz1uxRz4t6G43dubqZFsYg2QGCanwppCvALgIdJC4hlnUc02dNAWZaINQSoNFapiXFlDeNOfD4uj90GNg+GtejbOOPGPtEHiPSMojoaTWybF2gWElak4G9uuC5ppSkinF1U2fJjdzcMCustMqSShS2+6hee+ovXh+9Jy3QHzPviPxtHZv0scxlfZ1ySRlfJxsan7QOSW29BakbzoVhBvP2NZvt4itvtq5C1h7/mIfZom5VkNTS6+7YZP/0vi/bE4871D709ld6uhPT03b+hTe7mviohx9iPZ15q9ZbdsnVt1q3QO+hh662zVun7Y9XXG4dhU570qMeaoVcw4SViluypb09Cl+zSYFwf48AUeU4Jgl9sIcTqAu2ZtOQXXzpNXb4UYfa0YeuEpCp/nwtE9UrWVFmSO8WoA4QTFhvT4dLFkXV1+/+dIUtHxy0ww9YZpVq1Rb3devZVbvoqttsfGTCjj/+SFuxuE+J1W3t8JRdfNm1tnhgsT36IUdYh8/dpOyCy28Sb2bsyEOWWk1luFRpNJXnljoFPmu4PxAfxdq4eZN/M6Yh3keCo/xdktsFxRCB1M8pKwMDi3YbZ77TboEPKS/ZCGvwLv2XX9jGMyRdSJ3wGVykOQGbj+m5HaCTO6ouKq774QafB/f8Uf1ibxV4OswAVpn9E0iVxyZCAaOTAJy+NELhBHj+MW4mOGRcnVKj5KjrbL1g6VrGEgK0hsCtSWVWW9ZoyE74agC+lp7joIgfIAg4MuEht4aY4Sm/fp11HTqgR9Mg981GQNluGZ2wl7/pY3bIiuX2Px97sxVUB6Fb0Wv7byDCLnTGbtO2NDE1bVs2bfZvxuzp2jyIcBhU24GBAevpptNd+LR7iU++DakXqbrZzwY+YMnFBamWLF0RqKF6AnZIeq7WAnJcBVqAXuTPqDe9heUTVjiyV8DUsnIjHHeDP2vzKsWSdXR3u0rckFg3I/mpdyYcY0BpQK9at+pU2TrLeYGc8qd7JIam9B0AjelcJj0c3CIJryWgZHKEK9Kfunz/MIpEE7nXbPXLj7aHfvR5kgt2q/kvaPJOTIZKrbOLhVl4ZCwfICQErEB5B2an3NsAuLCJOty0aZNNF8tWqVRcio7dd0VxvcMjnV0dtmxwqdr9PFWH7gbtvqUL9NICnfFbNlmtt8sBycvEG43+VJAUpu/MkIdvS1Oq7o7aK3c/iwu1VmBYloRVqlWkdQn0AENRWr1J52C/WSFlTanQzBIHFVmioiRHgDaDaq00Ovu7bVAqT365VJWMGrFAtuWqtOKQB56ruLwZ+3DJrH8+T2HiHSLsGfa9wmRUlTl6/gb1APF4R3zddyjAmV5dUnBYBKlOhDqTaqi+X/d8KKZpt9613m67YyOtwuO1QW9hU12d/Nq1a/0rgXxWgfrExBLfrgzAyEEdgwODtnL58n0K9KDdAp+KQQ2haVsu32CFpEBBwMZ4H7suABxZFEINirC0E9+9AWghSwjcAJeUJK5c04qZoqQxVsujYCkwQEQ4+ZOe90buBpgF0HQjiTJbyFtPX49lc3xxX8/pSgn8eqyRrEugVJ78+Uo1fiP0a9m5TwCyStufQ/oKzSA5uRZkWl0SZKvkxxyI9q0KhnhjN3QkXklccZCkrss5519tT37Fe+3//fe37F9POsWe8Lfvse+eHhZHv+rtn7EXv+Uzbm802AqDRBi6h6Ykdy/EltybkuA9lNlfv+WT9oJ/Jg7jjQSQtO2euou/0epjtrjjEWL6Pmxom6POA830S/OI4ld3C/mLC2Auxa+nV2JomZ3i9wdNT5Vszdr1LulRrHMBLZb6Ytpe+sOfY9lWrFhu/f29coFZ9i3as8kN/V3/oTPtlq9fqbYiFcnVXNRaJjEykrCUUC6ot67qMtujcOkcC5ubVis0rZxgzV3S8st6JWQpDI2QCgBnXFJjdlZpRpXjoCUvlh9QCczIMhZIA2hF43lqiVbZqga3qezqsm9P40PfCtcshzG8FvcKW6/CdYz1Reovai7jfLrSKk+87F8s18t2EOUrorlFg30mb9sR7nOvC43OOO8y+++v/cze8+oX2WMfdbj903s/awcdtNQecfSD7fPf/LXKtmpv+7un2hW3brAbb15vSwY67YiDDrRDD15hJ538E6lDabX7pH3gn/7StoyO2xe/fZZlVV/Pedbx9tqXPdue/4p3S+rusLw6qb96wePtH1/2HPv9JTfYez75HetIVi3T02N9uYS9/R9ebG/74Fft4+97ox1xyHL763/6gD30iFX2yQ+8xXFlPnVJ8AGTZMXqhE1VJm3z1o0ym23N2K3iA7UD/bHSYFXfwbZ0YImtWLzScum85bLSmlRW9yWrbNmyRVLepEt8cOue8GXM10h5LFHhi2gxz++LtAfAFwDo4reeahtOv0VMnnUACxMYgGDG1+0xvucLmuXW8kXJSQFe3eoZSXviWNd2pcpmlvYL5wRyMi7V0flg16U0Ne0nurhqqvQ406s722m5voJXIsDXrAuKmahwuzrbStUqt02F8TtALgY3xvxqCiM3Ppodz+4CfnXs1TDmx0RIopG04856hYBPaTcKSjqoBagElA4nwcQMEKSSUGQuRSoA45dc409LEpYV7djZ1bJ9DzvfqKH3/PTXf26/OJev7ZftZS94usDpKWqeSfubd37OpbTvf+rt9v7PftfOv+xme8ULHmNPfPyj7f++c4atWLLEXvT8E+xv/uXj9qAjD7bP/vtr7W/f9hkrVcv2ky+82z70xe/bOX+8zs75zgftM984zX57wXX2g8+/3V76tk9bRqL7T7/8bx6XHRzf+eTb7IX/fJI9+KDV9pfPPd7e8cH/tR9+9e22sntAzBNz4v1Bc54VWRvNmq0bWWOX3XKhXXzjH2zD6FqxkvhE/BDzhg+duPg3l+CR4AbvIBjkU3k7fPnR9pijn2THHvxI6+8cVFweJT5jbY/Ih109vT0j+HRictqGhrYEwNt1s3b/uaAGjzKBsWzpoAsa+zrttmRD0TRtybEHWxIg4M8LFR+Bg+z+p0qlevnmJl9gqqRrEuslVbmIpkLGTxJZdXRaZsqK41NWHpu08kTRqpNlK41NCYB8bsJV3a5cp/Wnuy1XallttAxCh8pyEyraP2wM+Ah4/eHiFgbm8fOcKiB8xEnPLQwfPfbDTxVUQOwqsL9Kw4rT4zY+URHzjFmxWLTJyUn/ti7nknGP4b5SUV5LJSuXy+6GnQ8XxXEm+HKbzMjIqH+QnEWik5MTDqLzlf54+Y22tLfDfn7yu+3VL3+2fef0C+wVb/m4fJBblG8KNKKujqy95HlPs4OXLrKDDlxt3z7tD/aBT//QCjkkmUCzodUpUAGJmr3l/33F7liz2Y46bKWl6egUiOVQEF/Th49S6jie/Oij7Y4NW+w7P/q9HbCsx1b2B9Dj7/4i51Y9rtGq2DXrLrd/O/m19urPPs/e9Y3X2Y/O/5atHbld+ZWkqvfgtKG0j0FnveNjx9C2Jh35ZRxYWMZVa5TsurWX28lnftr+6csvt1d+8pn22Z/+l41Ojnin78/fC9CrViq2bv0G27BhvS9ZCR12aC87M3OJDnpwYED1uWq/AD1ot6XrACKA6X7QUh+nmCEvO6pIlrgcKVCZktTbSkLqpyQFL2T+1X5gbrafsS2NLWc12evFitVKFbjM4wJsveoRO2tp+SsdYVtzMqpMVF0BbKg8PQ+3hBKWmlRPKk2MALeeVrqpmlWlRlV1ZXOV5DyBMkYSIeCnTCHpkFayPy9AbFgV9bmu+KjS8sPER/TEzLS9n58WM8fOIDLMBzDG4MgHWwDH7RluvtDQ1hH72ml/tKuuv8me9MijfGdEKxm2IaUpf71fTCot/datJEn6G6eeZQcvX2affO8/6P0mxAsByOAJpJtarWoDg0qnmbaPvPc1tqS3S6ryGpU750lkVD5hZ8iwOolYunn2Ux5tm7aO2rW332EnPvF45x0xh8yeA8He0va1Mjk9ah/94bvsr096pn34+/9q6wV09MiS532YhxPEc4m8pVM5lVVOyklWICjDdQcmrXeN7dl0h64FS3Jgh/g8r3QosYtu/YP941deZq/+5HPsjAu/7Xy+O4KfOC153fr1Kv/wAXwMktyuTExIeRzPduABq/2YeK+D+TiYeh9Q6gOiyL5DCtuQmGAwu+OLlwS1VoXnExwyFB67KJjAQIqq5ZoCIKmPcqeQUZcCT9OLkZJAA6tXAs1I18g7nUhbX6Hbso20GoucXGVFHW1YsiMdpEoxYF0tp65GxbKVmvxqpbJAsip3DjQQMEXr+IIR+EaNF4xkQD7h6nJTEqzkGdlTq3I2+BdHhPHDOK9zaBsWhHFi5plrF8XhYgbUv8oG6SbMkEFIAPONDj90pY1L4v7BL863X5x3hT30kEH7woff5KWQyaXt2mtvsFxn3gHdyuP2zCc9xvLZpB16yEF2/qVX2bkXXGLHP+JYAdmEnfiE43zs66bb11pFHdyrXvZsu+aGm+1rp55rW8fG7V/f+BI7eOUie8yjjrY/nH+pnyJz1KEHSdop2kue9Vjr7cjbeRdfLcl7yk7691f77DMUccl9QgmpsaELb9mXf3WSfeX0k2zD+AbLpPOWSWQkEbHDSNKcwI38pNkZpCurFTAcsut7h8Xofh+ZVCK2hzYjCy8S/NRYGO7xLXR+TVmBE2+Ul+vWXWa/vPin1tu72A5adKg6arUntZS5VCyWbP2GjT5jS3sIrEib2nE5wYMxkZ9cPmtLlgxK0lssnlTDjWkvJM2FTHs0uaFi9YHlHxz0/ywvSSDerTFj0klrdAhkCrR0gQmHrzDWxYys/H2+QPeq75mZWhL0pSeysxQlK3WgK9MjrUbhlAYyGqCLulqXlJYazFlDoAdwIfk1mmIGxuiQvsYrVt5aDJMZ6MoAWLSuj3G8sJBZjmq3zCrzLQ4mNhJcJXmu+I/H2uInHIxMqDcls7MSzj0h1kCxbQ71gQHj7u5uvdv8Yyx1Ez6M4e9OA1Kd+3gCNhUbM+9I66oWuVA2oaG0mMnlODIiSfVTFyJbSu4qY+qX0KpD3xlBJ4OLEsH2wS/9wH5x7jU20NVho5L6/+KJx9i73vgy+3+f+Jqdc/ld9tCDVtoXP/p6P0Q2K1VZXQdPuU8IRebCa860L/7qE4yWqI7EwHrNLMXh75yWW3oGWDBMttERZ9kbni9I1e8QIIp32f0TZdTbDuWody6Xi1Ysl6yqsmm00EIUCE2BUlHZcjZgTW4sMZLk4GHqKtMVvQfZf/zdJ6y3c8CT5bgvJi8mJiZDW6Be9oCnCOf5Vjvs6el2wMOuLM7kd3+i3QIfW6Q4u66pyt981m120RtOtXSGsYyU1SWu07ibnQIWqZu+fo71dDOGewGd7Kod61zZ44zls7+Am9zo9dKZnOVH2OSeU3gxi6RHwA62IHvMTeUXFbzxtVTZLr0J/NxOHsemrTpcEsgpbaQ8AE+g5lvUBHxMaDgIMusrQExVzSrqWRMl5bHT7OhTnm/lPqkeDTGcGDyl9O8OORPSUkTxxAab5jm9go8Ytb/HO09IEikftKempitT9v4fvtU2rL9TPCnNIpl3nsaXAyx8kbfqFIkMAHfpTEycz3TZ4kK/az6gB2EgHzOeQ2g30NxmVq6Xbaw4JhBkeZDy4gAY+JpwTCbJJndpM62ypWo5e8FT/8qecsgLbGRM8QSmKTr0KL0dEenEeSJkSp0X35VZsmSJAD1oH/sz7Rb46PpcIVUwesYzDv2wKh/RX72H1LdWQQWLEWD5gmQWIMdgF4MfzKPw+ZW9lqYbpYMS6MFEeQaEBQy1zRO+fIsxu2a0xo4ekUqjEy0MdOseZsDIV7lmRo2xpOrIlNVHKw5ujBXGIAfwsb0tLGvhPrhhOJK+LL5b+vdH2cDfP0SAKeBVY6iS7buHe06wWhjQZsA7LWbrkMRHY0KSbNN8oMDRZtfedYV96ifvt7LAjyPSkGQzKamxqkQkPHGoWFchXYUN4EeY/o4e60x3mH88Cz4kgv9T+5htSVzn/Op2Bzr0mabAb9yK1ZLvjKJ9AXhoMA3C+D0CB/12Rc9oWm+yy1594getQ3lsAsK7a7oiOuCOjoL1L+qzro59Y7vZvUF7AHyh4ggEIwydd7ud/zffs2RXxlLSCBp5VQAdCMtbVMgsceEk83hNH2qSA6EYKL+8yzIcSwXXiWkAwbziVMRU9ZFpa5SpZj1LUVBxUbmQ8kijsLhbdjGIulDPjxiEWWCyX9w4qq5bNw54cnN1WPGQ8HwJC1Kg7qU3sW4vKYmvJvfMorwd+s3n6pmwM0ztEC+m3AvS82F8DEyG2oFkB/B1CPDyMnHP26YHlmJGR/u8/M4L7KRT3+8biujIATgfp1MoH9PTH24+hu31iz1tXZkO6+noVShpKkiNUd0qRLDDu+IJjI/vkiI8omcCuJgEHbeoIRVly8SIVaTSeieue6Q++BwA9DHrepX+PoCi8tIlreiNz/svNTcOpeCNeHJ4N7/O8KOEhULBBhYv9s53LiE8IHTsz7RHwLc9Xf7202ztz2+WelsNC5kl5bXYZsb6PgGaus1I2tMDXOKTXZWW6Rcg9Hd479lyqQiwURjVUr1at/KQel4xn5+eQnzASn7Jnqxluji7KjAUteyHF1CBUk+La4YtIQkujP/JT+quf1SDMUFdmSRhIsTY26s0XdVVmIM+/2TrPCyMndxdihsHQIdqi0Gt5RN78Za8Nj3wBJMDQ/Sql9z6e/vcTz7qy5wANXjOJyvYyUJ9otZyz5hdpOKqV3e/ZT2DQKLbxaEBZJQ299OVsk02SgF8/HnMXmett9Al3hT/KawP10QSHbmarpVstDjq94GnG1arhQ/++FhgxPMNN+hcNRvIrra/P/HN1pns04MJFzgYHKTz5Sj4vr4eW7Rokbu36c8J2WuvqC7gWPLWR1pruQq6BjjFRokJUFQLrlr6vlAkMN8xEUCoNl6WuyQq+Ynn/IQUFhdjfKarM2sVVbofLlBqWrVW929qcDZbs6J0keZkADMAjoMT6hMVsyISHX56DoYRccb1lI7PDOvKxIaP9+m+0ijbylceZT2HLtJz5bYXBKPD5DAY67JyuYx61IJ1dYVPVXKCRVdXVxv05h2JBwQQI8Ut9rVffdZqqYqlBEAupTu4BdBjJjbM3KYFfGFBOsMUvlZPKmaasLhJSkxLMmSpChIiY3SckJ2XusNhuHkZQA+VtlKrqmNUXN1niOeG56Ytl5YwQBpKN4FUV2VpF6ovM7lqU/pxnhOq6al6Vs6Ga+vt7Ct+LGGDdpDUkxVeptCRk4TXb4ccfOAM6AWAbdP2tNcS38Ytm21sdMKs1LAbX/tzS07UJOnl1dBVxTn1gqi2LChmXA+pTVcWD6tmVTlSdw/st1whZS3vZb1WvWKpZTouVAr9i3BQxSLnhztXA1y6l0HlrQn9yneNKC9yEuD6hIfCAHCAY1B99WyBJDs1AGXcB15ykPW//pGW4UirhHrVsIbFyfOi5/o1IorIe3i5wfSM4XHPzhLGhro6O33xbZvmK8E0Qdr63Onvt4tu/JOAh/E7VFzxn1+DpAfo4e4g6G5pH8IBGHMyi3r65CZ3/YV1b4BR0mrNqk1UpsSf8E3gWYgFyQDWonyX+mMkQfEkfC3e1UUsWrVNw5usJtBkKYtPbMiDsxYZC5RY4OEhJhr5wJN8nP9fdNxr7EGrHiY+7LC+3k7rb0t4e0x7BXzsRBgZHlbPpooTYCC9rXnrb616R1kNv26NXEMAmHU1FdXXV+bLtMAEsEU9Z1b3uYMGLAU4+sgwYCNPMYhS9ecAkRH+zLpFdgZ0wUI+IF7fMGnVcY63kr8vY1EIwA+NIJLuGNtDzWjUpYJKHV7yn4+xrhNWSuJUWAFeM1lTNuaAlhID4OYalwrUCMKERQA+BoyRAvBv08KgS24/3776i09ZucJJzkhsAdhc25DZFvSCJOh21T/wlZd01t3R7VIf4MesL+N4zpnim6lKUfbZThR3+BvpsTfT4ZODvn1NhsX91WrNqvWSDY0K+HAXCKLSIsHRyQN7THC4S8T3rv7KDvwd2Hug/fPz/suWL1vhIN2mPafdAh/eNG5ObV2/YYPEdkRwRRFo+Dq7TMVGfnCLbTrlBusQ4DULUmVZBiUsgZGY+RLPuHQnNvGPjTPBmV/Wbam+gp/G7IKfP21b9TCwVDB8CJwez0GyVLfiWkmdFbEGagFSnnDPJzQwgFpVz8KvUZP6IIDqmLbDv/5isx5Jp2IaliQoMf0rM6gVyitMzjO5xkAHrvGBZNQdxu7i5Q1tWmjUsnd+5dW2fnKDKyR8ggApLqitLE4OIOj3DobwQABEX2uKH5JedO92Gf+sqlInvKBLHBzxBrylCxpLR7YgtZeDHMSedYGd7+6pOriVayUbmeKDP5GEJ14MQCd+d1PzNuj+is86Pp5D62hYzV7yhFfaC4//e3dp057THkl85XLJ1q7fYHXGzeYGV81yKkdaPVWtbHbrG8601EjN6nlWtQig2GOZFVDIChsALq4KA4YCPNSMZlfG8n2dlu5QT5sJIEfFQ6gJzlZinkqpabWJojXGKsYsLUEY+HVumgE+uatb1a2lamIwFkNXG7b8ZUda16sfbnl/rFJnPEXJwqwQvXbYUdEyvgbPK2azYW8lhw20gW7h08axjfbmL7ws7JeVVhJA68+BD54IKrCu6ux89wVXAA833bsK7KCo8AgAHpexXwkCShduiU0uk5eKnPKtjqVydIqQmBUgw4xMbLVKk6/ViS99QkN+LuUFic+BzneW0B5CmyBeXR08avKynpV20mu/5u/Rpj2n3QIfFbWevYBFifEq+bkgAJjVG2VLSgWQDGVpK9ro9UXb/JZfWbIjpwAKKwmP7+bCFDAMw2mc44cEiB1go0KbcoN5EOOdZcJ/CCe3pEDNt5uJsdBiU2II1b/3qKi0qL4u7UWmJsm0cEyvHfTxZ1u2M22CM72LGDUvlUbpOsNjBHiBycNsLM9qM9G+R2dd+VP72q8/o85PnV6qUwCmzk6AFoAO4BOwAWqqe5at+L38Xa0FIHXvblG4NOF0hR8BTfbhFnIFtQLaCAAp5hZLVkolCQUVsWRdbCo+BeDopUWTpUmbLE74uB3IBtgBdC1XZwmre2k63o7UDpAQGftDTfYPtkt6ZOfU51//fesqdCtFWkyb9oR2C3wbNm62yckpgQYjFNTBrgoX8bthGdXJ1vM22NB//0nAJ+lJoMaX+KsuCWa8QhMpZtRYACh7BIhUMJmBZ/wqA7hBrHPiDz7Qr88MKyFLK1t8RyBFjBKpVS25pNceefJLrbbYrFO9d0PPgslhaiQ70s1Hp1DEUl+b9m36yA/ebtfcdbV4IGtZ1bkvUBaIYWe8zztB2VNJSYNyd14RI/KBInjE+QdAIx5XlwJDGnTqbF3ryffITTxcb/gx7zWptK66AmqAGHyvXr7WqtjE9LiVKiUHOKQ894eHZfcDXxNy07NpG37ABtKgwM7VX7XFOiahFqEO/p9f9G474bCnRm/apj2hXQIflbdu3QarSm3cDT46ASgNVNgmvZ1E8UbVKsOq5O9db+UzN6jCFCAvxmCXh5DOwU6MApgCdmKLAHb64QofzF4EdGzh0B33UmQtW2V8jjWAVetavdhWv/NRtvwJBwldswJYenaYk9usp9BWWfdf+sA332Q3bbpRHV/Oss5vgBsSXQx2XAE/OsjIAHyovYzpAX4u+WFC3FhShK1yyZykyVwAO0lmTMZxDf12kN4EZWoDVd+tMVmcdFD0SQz5ufoL2CkemwDQdHztHnt7ATw37PMFGDE14ND4WNaLTnilvfjxf+9t1J+tDBGGoaBwr6aje9LmPUgLYEcyJSzAzRU3aH9oJzsFPpw3bNzkx91QeHtCJASWSSiXXb8Cn658zlauXuEzrZMTEzb0pzU29NMbbfNvb/bJDo75aajg0wJLB0IREx483ysAVVZpMQHMHsWM1NpGXT3s0rSt+IuH2KoXPdS6Dlrs3931CowqkTiqbmVKie4HFdmmXRPAd+uWm8QfGe8UaeRIaxmktmhsD/U1hfSXjqQ8mVngiwCPqwDDJUD5MbFWk4DQEk8u6u6j5w98CP9H0hyI40egSV1huZWDmNrIdHnSpqTqxgcZoLbSgFCJw9Y1JL1gWObCTo66A1+4r/nyl7o96Yjn2Ise9w8+YUK+Y5CD4nYUA6I3d9qDroSFcA+TdlLQopUK8fg2AI/7vkY7Bb6p6Wlbv36jF+LdJQq2r6/Xli1dEhyiQvdxPMR0tpNVzKY3TVhp07jVi00bv2OLJaf5jkbayi1JcisWW2Zxp+X6M5ZfNWAd/XmrpxNiXlhHTIbkqIppQ1ubdkXv/5aAb+ONasjR4mEATI2as/WY2YdXXd1l9lZhXNWNgA8/vuvCeDBjeExw1KVi1itSSUWcKARx1DygEYCPuKz1zAnTAB6kL5oaKi3SGEDIevuqlepFV2ZconNprm41tquxIkHhUGsBuLoM8XwtH+FISeD3xMOfb8849sUOajHAQXPBbvtGHreXOGzIdywBxisaEr5sCwDc1w7Y2CHw4cQn6cYn7tnhmRTc8uXLrbenKzggONKjsY1CVcECgISxFU1hk6pQSX0sLGX4TmXvRLWQA6bu08b4oHowOEb+ACj1Rofplja1aSf0gW+/2W7ZcL1PWGQFeixnCRKfACoa46PBh50YARSDqotd4WRnuVSjGoZ94DkA0FceKP6MpqGO2K/iWudbgVcuU7Duzm5JewIr4gonOZWZcEhto9NbrchHvtUyADjW9DmwAXwR+CE9+n7d6NqU5FdjEkTCw7Me/tf22EOe7mHCs2dppv1u576r1kI5xODHmHihIDVewJfLc2jqvkERvGxLdU4QrrIwOCq0u0leeDnmUCOKngaAif10m1cF6E9MIzZy0IMYl8MWVw5X4ridCozS8c3j+G5XqfOHQPqgtsd2F3FbLHRFkmbCCLMHUjXSwjb1oXgtpUW696ya9gtavvRAgRVDMEhKgBKFJgkJ9mEcRRS4CDWRMg11wphceWrcpsbHbHpiPKy/kwRGnTKChxQnWUwSmtKWG+kzdof0BogxjsZaPZ6K9MfKgWwmZ3W2cLInV20t1UorvNKtA2R6ri/GD/E9TWUMUAtEnsNESAo/NZaD+o9QTvQOagfhrWaNt40dtI/tw801SIpInnWBKs/34+x13ZdohxIf35ZYu369Kpi7vXvhuT0O31I44IBV++35X7Cq5AT9UpBJK0lauOqWon33N9faxoqYt6wGEhUvnQSNZntiBtGrSCpRMtNlfepHXvKEQ+yJj1hqXVmJDjRQqWdt2jXdNXSL/evXXue7LwAC32crqc6lPB/zi8fxwoGjXnk1BlNCC2Dsr5AteH2wDROVl50bikEr8tN+ACilNNsGdOWQXSTG3s5eT8NVWdWZg4uujPmxd3x4asilPJfsIn9UWuqecT3u3ciN2WHCgIWdmby96VkfNo6xv9dIz3RVX9IeKi770bu6Ol1K3Vdoh8DH1rRNW7Z4wW4vOu8N0butWLlcov6+D3wUopeUmFOtye9rKtoLrt9sZ154u926RaoMC6+l0kvZUWOjTFD5g7pE7NBfzyHcvadHmggDA+6GNKAL2wOX92bsxEestmcdt9wKnIQTE9WqRjonZ/sxqUsRYLzypOe4OhEOFOXQAYAOVTcAGWNzqLMpFVnocBj3SwvcCJOy/u7F/onIsH7PR/E8DosYxifGhJN1+QWgAzS4Ul0st+oq9DgouqwJgKmTo+kBhKisQ+NblM8I4Miv0kItRupDQnX1NlJxuWe8j5nghyx7hL3oMa+Xy90nuCPmEq7xulbG9gA7DuCgLe9LtEPg2yzQGx4eje7uPjnwLV+h674LfIFh+A3FyBHio+WWffFn19jNW2SfKovd66GxSSQIar3i8HHzOR0LVySGueRjl6K4ivwLclz9V0AIyKqZcC3k8nbMqoK97MQH26GLkWoCUJIkKl4Awf2VVF4quzMu/YH94PyvC18CYPkYnoMa480qH4UJEmA0yA9UIU2rEJEQF3UPWDaRVVEG4MPgz9mRY1Nj6ogEGgIMl94dtHguINa07kKvZdVRIdGhJKNOA2RUPycyb52UxKewgFkAOqQ6VOZQv2EdIGAY7pEWe9Ld9rIn/JOt6D3U07y75DxCRkTkH8M2TXYv8bkE7vc1+jPgo1DXrFlr5cq9M8a3ePFiPyqHtOLC3ZeIEgKOkOJu3VK0D3ztdzZV75CUUEEks3RLzO5HOjcsw/vLBEYL5RGXidvnMq/uAToorgfqBvWKxqDW6uNEYFqYJpJaJjGQxbF9hZy99nnH2BOOGlAs0qGB7XvMu3cU9sV+6FtvtTuG7/TlUT6DS/nL+AnLKiuf4dV9WJ9HnYSZXP4W9yyRqhwOloW3KVMPIymS49RK1aLSUsJxs6HeVIdAXX/PYl/f6iqq16fLfF6npVrRRqdHFBZwCyDnQOdSnqR7QisOUmsAPVJs2IlH/aU97qgTxQ/kI37o3hNlwDFqSKkYtm36hIbAj/fcF2mHwHfHHXdYhWOcRHHDvDtE3L6+Plu6ZOAepTOfiNOukF8ZXE77O7Vsoly3r/7iOrvgug3WStIwwrurPfg1Hd3zfQafkBHjoko1k3yykOUSTVvaAZPtuIyoIrTkLVN80EeML7uDrRoVjYdte2BhGB9iuZAAspWyB61O2b+86HG2rJtcItFQv2Hx6v5AlBvlziko6zdvsEQ9ZVes+b394I+n+NIURgbAC2Z1ad+hbqirsHYPyQ8CBJsCrd6OPuvM9wgcJNVJBUaC9zE/haHMRyaHqY0ZsMCOWst2tu7OHoVnCIQapLeSjY4tIa1gfMiKzN76gQR4MQ4YJDvqS/Dn6egpVqzV/PmLcwP2ume+S8/vlDOfKWKs0R+7W6JcUGcpG/KaVkEwgztzcnhHx8w77Ku0E4lvjRVLnPOPtLCN914Thbhi+RIfKyC9hU6CIP2wxomJiJbdtKFk7/nGFbJVvAEh2fm4kUQKpARXm2hgzmQyCqkbb2QxAy7qyFrOx+d2Xj58QnCz1GYIDYrGw/5k0gjSQKg73FzDkp21/V2pDnvzi4+w4w9D+iMeqp1b91miTPiOMR945zOMtboAhYbuh3ZW7CcXnmI3D11uzZQ6qbpKhIkOr5NQT15XyHmS6Bz8BHyM9eXVqS1ZtNQBj2bBjC3kY3fUgUBsfGrc7RDXfDZvnQWOftezfZ0WhY9EB/Axf1K1LWObHdx8jI+6k90XOTNTzJ8A0VVeoXJFwMdhpy95wuvsiIFjJVASj+ftWWfGu7k664CHdEe7bPn3dWM1d3+gPwM+btev3+DfNb03gIokFvX32eDg4L2S3gNP9NZiYjHmZ35xrZ1/7ZDPumWTBbEtC6/F22IqVx/0ut6z4kZUmI57MapLd2pYncLKReppkSB3xHIwPv8u8RVZCkOzAORoECg8usrBF8jiR3DlrS5ZsiopwmpSjVMNO2Z5wd7/isdIVQuNdV8iyoHTuifGx21sbFxlALAEdwz7XSlDgAMVt6HO4Q83nGrn33qeYjdVJ5LgVCtIb34wKXXHMIUAMezFDTWTlBTd29FrHdnw0Z4wycGDQlxqBimOuuX5PJSrP14WF9pkB9RoCYQfHh+2SpM9uwH0vF4dAIkr8AMAiYuffDolPb7y6e+wwcJqvY86X0miPNkftwOig/VrBHa8G6os50qiyjIOv7+A3Vza4eTGli1DNjI65pUF7SDIHhHxAAEKe8Xypd6rLHSC+ZJiyI//5Hr747Wbg9ojRk8h4XmDQcrjitRHgwjMF8ZRYMLgBrEaZbEkYilSfmJNEu5WuJjmlj8S3aZi9FEaBQHs3F33SAPYA/jReOLxI9nVNjjNpinJ4oil/fafr3q4FRb6LLvelfGv6eK0f18WyaikToFxMeogLredksCKbuaXl/6fXbnxfBUOwAfoMcurenA1OOxcCDUW15tCCfz6uvosz6nj0RjfXHJJPrLPkPKDG0MS+Mdq7Ehx2MrVok+OhI5M7uRdSfo6QK/DoO7inBVovuxxb7aDFz9Yfa8qFlU5JgWI8xL4MLS7WIrji39cATrUWSYu9mfaIfAVi0Vbt36T1aUibF+xe0MkTXwqNKuCZxcH3/ZcyIQ08W+nXGA3ri9ZNi0Gg7FURP65TTGb27k6EAYJAmaXE+3NgVKp6D6lXpsDThXOU0bScMs2FFdPQ8i3qVzzD3+7kk2DEOOHhkGjEcD5NTQWtCpdXFoAHDnSi21RDz90wN7z4gf7B2kWEvFOE9NTNi0VloM8q5Uw0D/LY6Gc9oRfCcEnHTsyHXaJpL7Tr/6m4lP+ASSYeZe859Ih6cVp+ncxVImqTSukO6y3s8/doN09N84fUud0ecqmyhOqxyDN+WdR8UPSo9KUNx+6EPD5ieKNhi1btNL++oQ3W0+21+p6VDhIN7w7Em3QJALvocLizpgdV762xjge7lBcZvsz7RD4KPyNGzfa1LREcCriXqKCROslgwPW4eDHYxdG4SNR0eszbnfSD6+0P9w6benmtACNRbAMdCdmVNwAckHSdUlP7mHrU/CH4ehrO1gUyic55QchTXhxyDhjyjpTM7KwjWnrdN03xTPtRBhXbQE4+Tm4YRSH/LpUgSYkf9YTUo/YCfewVQX7wKtOoFn5e81H4v3ogCcmJvzKDDbvtjPaARs7zTRwrgoTpJ+U9ff1uQZCuRdr0/apn7zXbth4m6UYHlDYMKGh8IqGKqwa8r84PUDSpflW0sfJ8umCOpOMwqads+cS+2lL1ZKVK2FbGv7xzC3vpNoJwxN0ltSnHHmdeqtmnZLQjjvwCfbkh7zQMgkOyQ3vAME7SHLUbbyXNp6ZzYghc7l9a+3dvUk7BD5oVKou6i5HU92bRKWtXLHMv0S2YMg5tW7Xb5i2f/+/y7yX5jRnPiycTtS9t3V1V/zoYCeGZFbQ14dhRzLUlYUNhM3Lb1EnR6OG9ogf4MVNRg3Je3z5ooABTvyX5T8yzcRKJA0oDwAZ1ReDXFjwKqMAfmDljHtoTEiNrP+qN7P2zhceao8/ZqU8GpIYQkN6oGl6umiTkuimJid9uxSgMFcywR6z6/ZsG4fDfSaG3HwAX6qdg11/v6t6cTpxHLoSyUN22c2/t4//+P8JwLKhrqgzVF6FAQCRAyEABzfvNEA/7OSV3s3zFdwCAWsipDN5oe56zhUEwHLw8z+BliS/WpJJqYYk+4Yt7T7AXvG0t9viPId8SEsQH5FnVFXyH94lrJflsbi3ac9op8BHpWzatNnGJyb9Pg4WM8vdoTgNmJEJj4GBxX4/v4m1VXxzpG4fOfVyu+GuKZfeUFlTCZaGhHGhlFpGkPAi9RY3hQv2WZU3o+Jb1CXpQMxNQhyFD2JOlso++5fVfUs9v9qDNx8vMblVZIZLVbLjoMb4js/0KYCDGkAnURBABAA52ohvjqDyBgmQcIrra/+qtqivxz71D8dbZ0eQXO4ros53xDMAW7lcsfHxcQc8iHzGRBx2NdBRwovcx2ntLM1YzaPTKQgMCipP1qPFgLCzeN63CJXkq7+G/eKyH9tPzvmGlVqsbKBzUwfmwcIWN44GVW36nwLIR3nSJdjmpk/CXoPyUCdGvXmXFoYoGsTlnZW+S+3q9IA9PiL0d096oy3tP8jfXzisMGHNIWorcXnPNt192inw4czm5HXrN7rUFzPNToLvEc2NDwNRiazxo8ear0RuE2LGr5291n5+8a1ifZg/gBqTGL7HU6Dn4OdGzQHAcz/ALoBeGrvS6u8U6AnYOJCB8kCSKDE4X6tbn8ojQwOkoQFYnoNAfJ54pMQR00kHtTBADtBFwCaLS4FIeNE9Y37ewJD0uJd/gy/k6Y+jjw5d1m2feO3xSp2c3XdEHuClyalJK+odyjKUK1/AC8AR+G0uxQA11z3mH66UMWDDJz5RRTs7Ol3dY6bynoIC37gwpXnVLZfZhdefbVfeebEV+VC48osU6EK5g56CkQl/G5Gsnu84y5FXDKm8SvhmhipJdcxEFXXJN3d7c5322KOfZscd/DQ7cOkqP105h+Sp8HFZtOneo50CX0wTE9M2tHVIvXNYQwZg3RPa/nGMj3Dm16Ckv/kqqhcrNXvTFy+04emqL3oNG9qZvRX4AXSAmq4Zucs5gJ+0IsDPv98qdwbM+3J6V2bXgDT15ByIyVq7KRaLq0H1Fzg5WuqP0mCsB+BzIUENp9ZMCPjogBICsEakwkbgJ2CryQG7q7uu0gY/QG/GzwGwKRCVBKVH1oUP3/vXx1uBjfv3IgFyHHRRqVRtulhyyY39qrT8GLhgg7g9x27b0/buABrlzHKMnp5OV2EBu3vKk9uTP1eyl2pC9Zm2crVsd2y+3s678td2zZ2XSTofA89kmKQCZGM5j98dNycPrzphiQodDR8nH+wdtOOOeII95dhn2kDXcleVmTzxrWzY7+MOaX+m3QIfNDYxbiMjo1YqlmeYLI52b/VGgEOHpKH+vn7rkOQzn3q5GzaM27tPvsSaAq2cGDNIc4BeDHhIesEepD/AD+ADIFkPlrC8dNx+SSO8J0XobK3rdJW5PXr1pvUirQB8eibjeyhFlDPqKtLbWJmjiwR88gkAB9BFEpUCzUp3cpddUXSPm/y5d6lP0qPCoGLXdPOaZxxhzz9+dXjRXZCDwQ7qhA4RwwQEYYrKY0NqLLQHrOVhKDeu2z/DJTfd0zGyGiCfzcwL7YAZ9bHSsK3dcqfdvOlq2zS00cERsGwgwsek1880mWFNWndnry1bssIOGzzKVi852DqyXf5ubXpgaI+AD6IH37hpi/fmMYNuz6j3hEImWr7MgnGNJYODfhTOfKDv/e5W+/7v7pIUJ9AD3CKAQ+Ijr3OBL0h4Ajb5IQ0CdHzHdXFXXgCoe5WXr+8T6JUFUNU6H11SHAFej4AvQ+MBNNnXqfIAvChnwGq0JFCRQ5DmBIBIcoCf0qm5FIi0AEgGACQu43zs+oiBr0Z8GT3VmrWqPeTgXvvPv31U9Ka7JoY8SpI6XZpTQwdQSZvjlGLwivmCe4B4V/yBfxyPK2XIUWaussqw6yeerYzp3uS5u0t6Y5/NRV11zqUC6Omci7efKMJNpCCK5Fa9gbuGKZI2PRC0x8AHsX6Kk1umWeaiqoNxU1RexOz3lCHJCCmQFoBBj8/pEL09PWoAD9xZYKecdbP9/KI1lkvrHaNFrn5yLwAFAMriX+UH9GSQ8PQvv/AVr958WhIfK+eD6svBl2rqNinJKKMwYcFzy/okzSDxoQxJTghjcg5Y7NyIgQ8pL0hx2MMkRgA0l+hw93gAi66yuFvsR3zS0w9jWUv7C/blf35CeNGIqAe+tcK2L9RUvgcLIcmRZlzP29d5zEq4YY9BzflE78k1Ju8w0mEBMGO9LMvo7e1dAIP2cXPZM16PeTqmcM8vBrBs0wNBewV8ELNPgN/UZNGlv+0bwV4mt0uK06aRsCQENaeDmbrODgHJ/QeEXzvzZvvZJQI+JDmprgAeR5H75IXcAK8gCSqvDoZhppQwXQK93jxf8cIPYNR76aZYFYg4EM5Kiai6WUkRLDR2VVfiHGtbAZtY4kPCc1VX9wAYY2cOjA5kAKCuqoImY3hIgZFfDJAexqVEwLNmXXqpj//tg2xyujgzicXMLwToxXUQ09z6xS82uMeg5dKbXiiOG/vx/uwY4AhzZl2R6AiH//bPaVOb7kvaa+CL+yxm57YMDVmFMR0GrnG9D5h3+0bBvTcsSQuuDgkEOYuOZQvxYuB7m+YCX/gsoUBNwLQj4CNvscTHwQOLOvOWi8COyQ8Gr0sClqriM1EyC3xh8iMjdbqp900AZErDgQ+JToblLIyN+5e2BGAOfJG6W42AzwFOVcTsLQAWDKBHHAAPcGSMUA9XJ9aZTdpbTuzz8T4oSHRBTQ0SGwPy26qsMcvgFtdPbIjDlYkq7F2dnQ5wvb1I7dTRtvFi2v6+TW26L+luAN8sEXVqqmijY2NWEhCiVsW8e38xMs9xIIwkDBoX44R5SVmoUNuPEe09teyrZ91ov7h4vYObT2gAdjwzktQC2EX3Ag2en0g2bMHGkcUAAP/0SURBVLBTz8ddxQAokkeOtSrxBXzF8S93Kb4DpsJ0K89ZxoGEeOFUZgEVtwKtqtzGS+UwRieQ4sQRn7Hla18q9yqTJIBfBIBhSQvxUX3ZH6o38XuWxnCMUdpqiYYtSmfs9U/ucakQ2hk7xHUJCKLSx2qrL+aVH266CxKdyhwD4MWLh5mcaC+wbdN8obsFfDsCteL0tG0dHZEEWPOxQBr2fUlxHuLs8zwaY+yG8EejZB1d2B8bGifHYzGelKVhChjDdxc8iZ3Sj/94m3397Fstw6kWTAtIowvfadBVqEW6YSKDsT/OaatbV0fO+hmXlITnIKmw7AKoNuqWUDgeyf5l8EI5duPLYZCwItDSCwmQUFcFZJLqihVJ13o3xtqmJWkjBfKuvsRF4RUsSIAOcMGdsVgHPnnirhKyqvLnxdbK2KH9LXvhI3sUd+dsEJcxFKo9lD1AjtTNNZbwCEB43NjOhzudEMuWGK9tU5vmA90jiW9HxLjfkFRgBsbZRA/NSgezYMljtwfPB4popOSHRhqreICZSzNSPdduKtpHfrnR+JZvBrUPIANEBWqE84kY3LhXHA4o6JCU09vJ1ielTzry43VlC3a5kw4AyMSG7mRCOW1LAdCDiQGtZSOTJZfSADdf2iKJMOzaCOFIEfD0gwzcLr/IDc9aYsqq9W577pEpe9ABYfmQ14m8QdC448IdK2UUAxyGMbsdsY6/V1SvdDjeyQj0OiX9hT3abWrTA0/3OvB544kaUbFctPHxCVeDfRkMKlzkH4edDzQ3P7F9lhpWqSXtk7+4w6ZraWFC0yU4lrLM7MXFLnBgJpbDOvArZDm7LT/jR7pAkIMq4RwIuWKAtwA2c8sEe1iPpwAiwA83pLaRSZaT8A0GUpWJpD/sjPPFdl/2Irv+dQ0gmZBUWE5IGm3W7S1P7ZY6HtIH2OJrDHAY8hjni2tcRnPdYwo+5vF8KY9UX4YcUHvn/4xtm/YXuteBb2eE+js5ySb0sAEdcz89eq8ozlPcqANYpe2s68btd9dtFXAAdJKC1MKR+JDmACykveCOaflsblc+qH9+WkuUJuHZloF7AJBZv/jZ4blQpPKKBF3ecaC64s9HjFgD6Oqs7vkimEt7xNIPYQIoBmmPa1CH9RzZ062GHbikYK88YREoNZMfB18lEPIWaG9qifcH4GLQZNKJCQ6k2za1ab7Q/QZ8c4lHstp/YjKsFeN+R0BI44tVz9gvvs5tmPclARlMNFQqCTvlvI22frxmKUlXGcQ6/QfJD0BDEpK0pLyyqZ0ZW2Z7SQFAJL8uWBENkJQlvAMgF4COHQrs4+UNWwCkS266kQsTGJMqM4ALibHMgQTyZ1wvgCHjeHOAUAk68OEvwxIZV31lmNpY2lW3f3n2UVZIszbw7oOSx9R7UC8AHnVVKHTKnnQpj2+y3l911aY27Sk9IMAXE4+OG0VdwMdHYUbHRn09mc9O0mAbYS0ZjXwu3V+NiQMDUqjoiardtTVpXzh7jSWZhJCfj3sJdAA5V1WVJ9+SpnyzSNmlOxFgEIAxvK8u8qfw8W06MAJufV0Fn+F1V4FWkNcCVRtmo5MlayVZCKwyAdlEXHwXBnaVpx9U4ICnq0t6gKZM5Ib0x6zxq5641I5embd6Mqu0whazu0NMYPjVpTzG88LHasKRSfdPHbWpTXtLDyjw7QlVqxX/jkJdwAj4cWW8MFYBcaOB8RoAzNx7rvF93Ajj1517H4ffEcV+IQ2z3146ZL+8teSAV5C+24wALkxsII3pXvkAyLhwegfAyGRI/AzC+PPnAqF++rs7JPEhnSk9qaJBCQ55YJxudJoF4wEU/Sv8igeOka5LdyoTgM4BT26YcCozJ7ogEZasbll73OqUvfiE1dZMcUSVy57+nB0RafNecRnEy1koa+5jtZaDA5DuOjsX0DmLbdpvad4D366IrHM8PntHkRbDoamscQun3EIAJY0UIjzSkrWClBJTXARckeIAS+wxkM4FVNTYr/36drtlNOMn5jJv6xMYiu9gIGBAanNAkzsgGCZB5I+D/wOUs4DsM8j665fElxYYNVkezZe1BGYxocZunap6+hxqEGXZOwCf1Y0AkIMu45lf1iQ7SOqv1WANYd0esarLXn7CMqVQtVoi7BSJy2pnRC7ivCLRxtsJwxe6En6oLPY2tWmh0IIGvl0Rr0Wj3BEFMAzggR2KwztgAJxz4iPRzJDcUGXPuHyjfe2sW9TgAbSUH2DAgVNE8SUuSEUClRTpILvNyUsAwgAkkG5ll8TXJYlP6fgEimQzxXZ/kIndFsOTVd2wIFnh9QfYxYCHfIikh0Tm6/7kH5a5eBQr61GPWt5lf/fkAV8EDfiq8tUHpOUfic/bUQBq3iUAHcDOnmmAjzWQGb183Km0qU0LifZZ4LvPSKXF7GkyyUm9G+37591uUyWpoGr/zP5y4IBPeCD1RdDlwKdfzuQjPiDnwIdfDH66dHdySAFAglQK8Max2bLWtMnpkgNagiUqSoOqY3kNNYgJgOePCGN5cmQmmK1zT3pIjz3xqH5fIM2YYHhqoDgfsWH9HWkB+AAboAfg5fMcJhB2yLSpTQuZ2sC3lySoEVCw5COA1brRor3vlIttrNoI0h2SkUIh1UFh7E9AqFuAjzgOMPKLAWTmOqcmALsQKhDVxJ9wzMU8ns8Xu+SkW6Q7Rvd0ZVKIeJIQqw1Ar2kve9xKe8TKHo/baFUlsXFG3CzQAcKo+NiZnEBqRHUF+Hxnht6pTW3al6gNfPeQKD4kuLMvW2+f/tWdVmjVWCQnt6Tv8qBwwSrC+DSCg4388Yg02RkA2h7o5lQNAhwU3JKuCOvG75tSjVsNuSEstsrSizPGV/2feHiXveD45XIUGOtZpA7AuTQKyGWySqXl0hy+YVY2bEFrU5v2ZWoD371AzJ4mE00rNlL28W//wa5ZI/DDnbE+V06DahsDG8ADRgGATgAf1+2qAnAKTkHSY41eHARVFn+fwVVsxgVrraJ1tjL24AN77a+edKj1Jyaskem0VLIukMsrbFPqKp8oDEf+A3DbjF+2qU37CbWB756SSg/VEH2WGVeOlKJI/+9X19q514/bVLnqQMPML/Amb/0KqkA/L3pUzZBUEAPnUvCfqSIBX5AhmWUG8HBDfWWniEmd7bYXPvEgW9yZtrokzlw2b5xNkypIfW0yVteW5NrUJqgNfPcptWzLaMkuun69/fLKzbZhZEIglrZMMmeJZt1BEPJJDxFq57YUuXsVhWUsDWRFAWyikba+QsNOfOQqe/QRi+zApb3yaVg6I4lOAMpMc5va1KYdUxv47lMCygCvMCFSa9Rs81jDLr1po63ZXLTrNkxbrVKJgC+E3JZmXTjyavWSbjtiWYc98vDltnIw46dQU3nIgU2lT2jsQZFuU5vatDNqA1+b2tSm/Y7awNem3VBNUiVqc5AiXQZtC5VtWuDUBr427YZi9gjqeEC9YEN9j6CwTW1aUNQGvjbthuK9IAI4XVqJubs+Ivc2tWmBURv49mvaNXBNT1RtZMukjY9O24RMabrqEzEs3+np5etpGesZ7LT+gW7r6slHsbZPUxIiC6xZtN0GyXlBu+uudu2PxB/7cg3rSMPIx+5Snj/UBr79kVh3yHpDZ1lu2a4WDkWoVhp29SV32OTwlF35xzW28c5RX6DtcRQ6XoLj1NKNHJYe1GOPevKR1tNfsIcct9oyWTUDSYbOWK06sULj8H3IbXqgyRdGqXLYXUR3xNqDpFxZGZBUXYeaprPiiokhIhyGwQBvPMgBb3g4FtcrUb4HTQj85jO1gW9/JKp8BsFQZVN2y3Ub7YKzb7D1t2y1228Yt+nJaWFdzZoCRcLD3DD+TBsQkUSiKWbn4IK0WVdnhx14xGI79KFL7TEnHmEHHrbMmxNRUvy0gW+eUFgxGoMVO3rCAbhh7ScHXzSK6vCK477328ExmQqHy2a7LJUPZy6GVJSO/8ImAlQYYQFQG/j2M4JZfcWgap3lg+MjU/bVk860W68YtWlJec1mXYyfEJgJspp8kAhmDqwNq8T2GVIijTrLqiXhKWyS8wyTSetf0mGHPbTX3vTeF1i2J6MnEm+7uG16gIhj15DyqY+G6luoV6nYxI1/sKHLfmnVyS3WKE9bolG1Zr3iddzk0LVM1pLZvOWzWUuvfpgNnvBS61i0RP4537HksCnw8y9uzXNqA99+RlR2S4wPUF15wa129o+vtav/dKc1KlJ31PPX5INgxmc1W1JTU2J4RLsdQRZpcXgCH08PX3mD+SUhNDNqKy1LZzN2xMOX24tf+1g76pGrQqQ2PeDEobZ+aK5qe/yum2zs+t9Z8c7LrD4+ZMWRDapDJH2FE4D5iUOqfFCC78BwrBn7zy3fY5nFB1h28GBbfMwTbfGRj7FEoY/UCQhThIfNU2oD335HkuSqCTvlk2fbH864xipTTfGowE3gRc+eVO/PV+HouFPek4cDF8Qq0XWWgEPYO4z8oBIn1UDKuku7GycrpBIN6+jvtGe9/KH24tc87s8lxjbd71QXeFXXX2u3nvEla2282qrFae/EGOlLq94aCXVcuk+pV2v4SEeAiDAOSNemmpdbqlVzjOMcysTAobbikc92KTCZ7/T0dtxdzg9qA99+QEhusC2D2UMbh+3rJ51jV/7uLrlJrbWcgE8sIAkNGQBW9QMUZPE7sQcMkkqjymKTiTgGH/6QHsLBpzi2woA3hq+3+USKWSabshOed5i96q1Ps0IXHziKJAL5MY6UTKJ6Bac23VNiekIwpTqgTH1iCR5IpK05PWw3/eBDVr7pd9asVayZCp8PcKLeQ60H2kGFAHhOXt3UsyR83LhKTOxaerAVHvEXdsiJrwm8EEmJxIL/5gu1gW8/oFDBLZseLdkX/+tsu+WqIZsemRZTqqdP59WHw+Bh/M4PS+UvYnrn1ZhDZGdcEIYPpBuBm4NcbPgTCGLnBOkG3zgRqLYEbsuWLrPjn3WwvexNJ1grhVpM/OgZnmZ4ZpvuOQFIDjTe8aC3SsqTKnvn995n5XVXWKXatLqAMKdOD3BSYK+IueC0A9xzihEjBj1OJeJKhHq9YYVs3gZOfJ0tefIrLMtBkALdlqRIaL7UcBv49gOi56+Va/Y/7z/DLvn17Q5eABvnBSYS9PgcnQ/cBffYxOR2JEJvFAkHtuAR0ob8aC6/yqjnx5VwpFvnuyZySMg9lU/a01/yUHvVO56hECysQGWi4RF79pltuvtE2TMdQV3wxT7mWW8/80s2dcmPrD622eqopkxAUK2AXSTp8f3oUA1xPWzLB9CM1M+vHqBYWLz+mdVNyj+l+i6p3lc+5Im24uUfVefaaRmf7J0F1Qea2sC3H1B5umonvfPHduOlmywhAYxj6vnGEGtMgtwVGNK/9hYxekISWVjuENqBvMTijAPOZd7A+Ah1nADtLjQC/iKpz4FR/1ybDdKsS+NK2aOedJi99WN/ITufN5c0sEBmAxcCuaLr5Sl1tzxm6876sq077zuWU/E2UnnLSgKkPtICwFKyoNKvKg7SXlTZqhEo8MJ2YEW6EXnVUp/RDctgTKk1GnWlLSmvWrXckoPtyDd8xTJ9fNmPv/lBbeDbJ4kq9b5YnG72s5MvtlNP+b2DUzMZ1myx9QxZIJkSy4vBYXIEOjfEdjfGiXDDsW59fd2W7ZjDujxA0trmjcNKG1VGjC92gv99fRjftxRxUKq3RjWaZpOJj6qem7A3/sfz7fHPP9IbUAJ1zBsZceZL81hYFEqOX5W9irNer9hdP/moTVz5KxV9zcHND6NVkFoqAJ6P7NKrcfWK15VU4moQn7i7k9ybQXpHA/BAqmxqzsf+VL98w9mY9PC6zgqAi9Z71BNt5XPeZB3Lj/JU5gO1gW9fJNSOiJHP/fnVdsqHzrWaGkFCYl746JHYnCOhRaivSSGhu7lTYHTuaQDs6DAmQNING1jabdFQzSw1k7bprhFZYHj9i50APiQK7CyOdelPIbgGd9kFyItX5O2tH3mhHXHsCiLqgWQAiYKr0mvTHhLlG5cd9cDyoqZtOPPztvncb1iTRcWqUD4yxZKUUMHUreraK50hiazqp+nLmBLM6qZzMlKJ0xlXgWNKSLyvS5KzRsVa9Zp3aHWpEfAVps4Buz7UQSWzPMqso1622sCRduxrP2GpgYPlws4R+HM23fub2sC3j1JDLLfpjnF799980yoVqZNi8lT0xSFU2hkpT8bXdDnDBzuBmOnVr9zE2Wos2XzKFg12IeDNkDN3PWEb1wwrJLqzXBTcgU0/gB6Sh4//AHqR3cHP7S2B6WJ7+ydOtEOPWar4aphyY8zRrP2B8j0lGnACaYv6AvR0f/sZn7eJC74nIAp1j/QeZs4lxVPv8ILXc+gg6QdZhsRSlHShQ51hDJLUSQAoflviK6RKThCvlsvWLE4iWsqH51OvgQEcROXWYGa/WbFko2rpgx9rh73kvdax5ADPB3z1QNED9+Q23YfUkNyWsTO+c6nVJ5HmxPDuzgRFGNFzsAMAdcPH0Ln3Mb7YDX+1hmRa13TLOjmEANyk0UTGwZMwcmcpIHHVxpyfQzoJV6sB3Dhdvyoe4oGg2MY2jNqPvnYhOZKJd4m0P4C0N+SApEKPpbnR68+3rX/8gTUaZQEhdQXghYpx6S0CQOcLmRYSYSpjmc5ey3X1WyrdIX9J+QmpqvqT3OcGLkry2QQmxJIFy3UofM8iS2YLSlvp8IlSTw8+SPkCaKTAltKupbutsu4aW/eLzwiYEw6+DyTBbW3a5yhlF5x5o13wy9uslZNaol439OyAFEwZ7BxnH9TcAHoBqHCXWiTOSDtIJS1fyFhHl1QfAM7jzBraE9vU+GKbx/V0UavkTrqEU1qAH8/S00I+9NdK1q2ZqtrVf9pgfzrzFuUbdnT5hZdo0x5TKLNWo2718oTdfuqHLNUsCYBy1sowa69ypRKoT4Y7AEJdvd4BJwFTsmuRpbv65KZOxyuaelNdCbla7OKJTNAUqDsZoDDbaZnuPgno6hjZBqce0Bc0expKN5OyXKtuOatYulW1qVv+aGt/8w24IGT9ASI4rU0LnmD82d+tGybse1/+nVWmBXowIgDlgCRmFLnUB1NH1x0bNQqYV8JAd0+XGBlhInbH0ChCmi4duiAhd28zCifjEqBLFpjwPJ8tjvwQB1qJgtUrZTvtexfZxNaKcs84FcrawiD/2p1UOxZhsxWs0Wj4WjauNamAuNVld38Zlva4m8LgPjPuGaW35xTihHgqy2ZVSmjL1p32WUtMblIZA0ACKtRUejGvA9RX6oD6woSxv0y+w1KFXpW6AMvDKkldicokmPdugKVMExEOXvAwMgBlLi9JsUdusnvd4hEGK1CMK8kOaySzSl9qdr1qW877ulXuvGxO/mdt9xe1x/j2CaJRAUZh0erXPnq2S3ulySLCXgAjQElg45MZABe8zL3stJsUKm1Cfbg8UmmpImqkyXTKuhZnraPQYb5sQeFg/lmW0bWVtE3rRr0Hb9XVGGnEbpRGnRm/2fE9xvwajTD2F9yiRi+sy3dm7W/e9GR7xsuOUphZkN5T4pkA6p7SnoYHqAhXq9WUr4ZVqwIY2dPptN/X9I5xOMoYcFPiXq5+6oneI34W91xjNyjUhcIqrVw2F4UxK+RRH1tyE3xEcbYlgI/880taSStd80u75RdfsurQXeqwFE91icrJM2NV1yU9HsDYhOIgrWd7Bx3o3F1ufqWeudXr0EfJ0evMJ23Jo9c947UKL95gd0ZxcsxaxYnw7nxYX+F4H69g4kgireq9U42KZQ58tB37LydbXe5peNApvt731Aa+fYJofKgeVZscatpbXvIVK46pI86J0eTKeq0g5cHoQdpyiU1uqKXu7vinRpSB6dXg8mnr7u2ydE4NhZkIuYUGIT52lqE10OjSAr4ReSu23H1NnwOawM35HRCkAcjuUpHuBZD4A3q4MQdoAsSlB/faJ77zCmlN8cQGz7jvyPPreWs5cDWVeRoqwFYslryMalXJLCqcei0AIGAHYQ9x4/KI3Gjg0ZVyxc/LTYRbDGC4+fPlBogiAeayGS8TQlMvcTgodExJ6+rsdLBKST3Nqa6C5C3ArZTs0g/9hVl5LDxD0ZDwgqSd8atLbQJDdmqkvMKTls6jqvaHdwAYZSCuAJ+/C37ki/fhvZQ4y1UiZ93pnVV2mMmRTfLXPZMsLtHCELwn/myRFMdUxq2WyNvKZ77elpz4Bj+yLHrN+43awLevELUo5vnBF39vP/7yRZaVpFBrlCyVzXuPDaPDzMk0DREAxAgu5c5JKgAi+3GZvWW9nikcY4Chu+cCsM424sA2updIuXGDGpt6fhpx3Jhb9QgYMA6AXCOg417uLe4V3k8LkZTXTNftHR9/iR33lINImde520Q+4rzGhFutVrXpaUnCeiYAB3BUdEWSA4AqlYpf8cctk8452BFX/6SyTbou3ShsTPgBorFUF/vHIBjbuRIWM9d/+3Cxmwraw5JfOjmGITKS8DNdAw4003/8ug2fe7KDU1MAl8wUImlP9Y7k5xKfjIOi/JVMK52xvEAvoXcMYeARgVr0emILr3/yIA+vD9xCvUY1pGuYtWchc8vKE6NmlSIVrr5Mbu4XADDRVDk3le+EVP9a2bI9S+zY9/zcpVOm45QDf+79QQHe27TwSTzTqLXs/F9f64DVkKqRzgj0mmos8qPx0H4AMEAQgSIle6GQsYHlfTa4os+WrVpki5f2WVICFxIGY3AhHo2HNhPHQ4rUVQknZAmTJEiPPIvGqfACTv0Gg5uu3tCJoy6eRhPG+8iTGj/jfcr/xefd7C9zT5oAoAFYlUolm56asq3Do7Zh42Y369ZvspHRcRsdm7CJyWkbnyja1GTRGpJCi9NlB+VKWQ20IvUtkZ5RcQM58jkBBrHheTFhnyvVxXFxj0Esvs61cyVeDLKxW5wGu17qKh9MrRZU7lKlacMjIza96TbbcsEPFYfOIy8cUb1Tzl7eQcoDBFuqPAAwuMmO2psB9FB/AyAKbpVbgDGoxPVyySpT41YaH7Ga1FjPp8KnkhmVhtLhGWIOJkhQnzO5DudF3FgKo8T9eaTN7DFqbU3I2hSTVSeGbOiKX/vz7lmN7z3xlm3aJ6hll190i00Oq5FI+gJ2aKdpJDwYT+S8SIPA6M8bXyZl6YJAK6fgKVbcq5dOB+kPdUpB3AB6sUTgjcYNoBbSpKF5egLCMJMbGnYYUyQNpRmHwY02wZ/S049synEia7ffuFbvMOH5DTQLNjsiGiKgUi6XbUogt2nTZhvautXWb9hgGzZttKGRrbZ167CkvGmbmJhwwIjH6ZDM6nXWuUX7iaP0INwAnPg9YjDCPQYkiGfjHttj2j4c19gN4hqnGadBHuK0Yr/4SjlQhrPx9bxG3XLNkm3446ksBLJGqiDJm4NkyQvlEsomLEAO5a5gMuGd4IuWKgJ37N5BAYBe1y2XfhuVMsK/ZYkrwC0WJc1RW7yPwDTOryesuKlskB5ZGOiTYxh/nsDOj7tq+JY5YLMhIBy54kwrV8vqY0P5318U57pNC5qQcJp26uf+ZOXpkne0PoYjKYoeHL53CQADw+KVkTvLExSGJSi6kwHsBITeAMLWNgc1GoLsCDKML2EAPrfLPw2TE0ZgGfxkuGc5Hq0meiaNyQ354E9Xby/eGGkgTdu8bsJ+9H+X+lsFmgUTGj0NGeACyMbHxmzLli2S5Da6NLdx0xaX4sYkzZXLAreqGup0RfHCbGqcRkwxKOEW2+dSDDzQXNCKw3pZzonnYBLdx2luH2Z7N8LFz4lBJPaP04jd4is2nzySqludGLOOW39p+UZJrur0kKz0voEErvBGvSr+kDTLdjOVP6oxy1GQDH1Ru4OTnocESL2pDpsKZ/WKOijAUfkjb3LPWN3Ti+ue5yVc2gvvjhTJUVdUeKjzqExkUkj1AlokP54Ff03dfrlNXHqa/Jlsuf8olHSbFjglbOu6Sbvrjs3ivzAxAMMHhuOfn9CwHHQwgRedebHEfs4R7hbuw5o8DKAG2AFykZF/AMLgHyQ62kfkp5sQj+SUnsL5Vc8LqhCPxs5zPNss8rfLz7tJjQvVkMmGlFWqNStKbR0dG7UtQ0OS5tbbZgHe0PCwjY9PSJ2ddjAE3Nggj6QWq4xeBvsgccBrupWy+przDTwD4nxwLipPrl6P1L7Kms8J+Hgqa/1UNjV1lAAc9ezhqCRCY0djUHLUFYDnY4WxIS0PSTzqU/G8rkkLMGT5FJMqIWzIB+GC6ixLJIHKSq4FrkNXnq1nznZw9wcpZ23aF+j6y+8SaiAlVMVRQaoKqosYXz2tA4zCwddux88Zkqvu54KZ3GOgc0CbY9jkDrBxTUdqbQhLPHg8qDVxmkEypPHA83InE56RkBdXs3RFSvGZTLW4sU01u/OmTTY2PmKbtmyV6jokaW6jgG/MxqWuliuoq3U3zBJjXKVTXExM8f0+Z/THrgiWC5Vv/aPK0Ls5L+sATF7JKgGuNHHxhe6REsEXTmCmvOo+u44J4R3EkLyoGPGSg5VAzDBIag5yeq7SoMPTb4iHlInkFxhAfgrvbvjzfIGdDOsGyVbgP+UTlUDplbbcadXR9f5u9xeRqzYteErYNRevNWZNqVKxlf/x7xcMQBRdA38CRgDRdgbGdeaNAC2+nzFxmHAFBFn3F4AzgGIwUXjZA8jKjVxxVT5gPNxRx8krfzA+e4yb9YSdffoVLs2NT41LXZ32AX0mHZAEkWzmNpIYyGOzI7d9yuhPBWDNkdssMbKBDRNyB2T8zf39/YrUFi6qW9W3yt4XJHvhezFaTeBXQ0puSkpWmo6BAJzsPmwBoDmoRVcHPALJOB/gR9owlez8YY8Az/MbhVEmdB/4Ansa1Vfhm+VJ23rFrz3s/QV+5K5NC5XUc8MnpWLVbrt+k4Al5wzpUl5kXPKC6bmXPQAcjIoUGJgwDWDpOleyCybyc1Bzvg5uPpNL3NAAHNRIm2dh5jw7BtPwfIJzxQKDY1BxYnvwZ0b6tms22XS5YglJHnU1TNYGxulCNBDsO2oosXtsdkax3+7CbU9z48W0I7edEWHicPH77C0hQzU2XmtJJmkciEJ5UJrUKwBGgQMssyeycE9cZm8pS+pFzoAPayyZ7EEFVhgktLjSgyQIzyCxBRBDBXYA8/iz/MUX9jxF5wXSYOyOQKQa8kGePJbKwNOQujt18x98UoZg0Ty4/95XRC7btADJG07ET/Vyw6Ymy+7OgQMxeaOK1F5nTDfBHYM0VpUkNTosyWpkykZlxkcxk7qftAm3T1lFqqVLdL6GRQmgkuqKWwBGNSU9Q1YHyRg4eRYMFgOvr/rXX1j4q4bG+i7AW0xOY/CJD4kvTKyMbZpW2jlr+c6IP2dT0pt73Z7id/TnRkATg01McdwYmKE4HPmL7+deoe3j4Re7zaU4nblx5xLuc83eEN/LqG2+WXXLfG5M2HjnyE7e/Kryc9CjznTVo3y/rgANUKR+ODQAyGNNZbUqydrrJiyxiWdwmZDwmWHA0NNU2g6OWEMdAYL+S7pR+cB/uHk6Hpc8ka7UZ4Xn6Kva2GarDEt61TO95Fn9fh9SyG2bFiDRUKi+pl1/1VqbnmCnQVjvBTlzKYhYze/hvcCrgRFnpDAWHtcziqeeuZWRZCWG5CPibNL1U1IIJyCLmJ14GBpESEMhkP6Y0XU/pemPZMxOFowywmQDux8aTb7pCmtv29BDnNn8FqcaNrxxWokzGyu3CBzujvH3jExMuMfXuWamXGS4n3vdHgzj+9hvbrw4DPcxzXWH5vpBsf9uDWEnt1pTEp/kYUYLlBiAFucHCU1pR/lx3KHXcT9VSTqMwTHjDxhKqA5pYpcFAGQpS7VSCou86cSof/4AP6/7SArkubLHEiblRzcmiz/byyO6ul1pBODU8zwOqaq+J8dt5MpfeRpp3kPX+5LawLdAiXPyYFZ6xo23T0gyEsOiPsJIjnLwTrh6MGra7fhHDSSyu9rrqm+wM2bHMpcEB0xGs3H04ExoiJ/dIJ0hMbqbPwt+jpjdw7BvlQ37VavWy7qyhV55FkC4FBSBhlOUzSh7/l7Nqtl1l9+hGK7IhXe9FwjgII87IvIcg0sAcQotuBOHHR1z4+MeS3R0BDH4QV4Oc54zN17sFz9r+7B7QrXRNZaoTFmdT4Am85FryCdA5uDnJUdlIdFx6z9h6MB9lG/VM4CJHUkbw3YzQrKNDumvXK54PCT7poCPRc96eU8XiQ0/gDRUPHb8oneSHXAMhntSxnCJpD8Rs7vj150b+SDtke59R/dt6m26byggnltZq7ZpzZgEKzGhuNt3U/AXMVSwq6LVvYr1nF/dVW5BBaaBx+CHqsp9uLJ7g/G8dEZu7LZQOFdj1WPHEh9HzKMCB5WoZdVGzUqVsk2VpCKLmZHyfFO7/GjkerTnjQXSsQrEPl+uvNFMvtUAi6OKk5Q0GrnfXRMDTEg3SGeed7lxBdAw2HkPtvtxzcitkM/PXPO5nOV1LRQKHj6n+46ODjeEj92JT7jYHpcVz46fG+cFA+EW3+/OeD2O3CYwo2xmwceXiUT1D38oRb8P6qxc3U/hk1lCW2V63CZHtlhxbFhmxKZ1dTM+ag11VCww9lnzRlggjiBGzrPZnD8zqMvkKapLPQMQ9WeRp0iyI2/h/L1g8MfPPfmXYS1pc2yD/JH2Qrj7ktp7dRcsiTGlilYni/aOv/maDa+Rqksjc6lNDQ3g8vE2sWAkmfm9QAq11AFuDri5lKeGSiN10MtE4cW/+U41/K6Mh/fvZ0TkrFNP2pZNo/4VN8YCMX4CCwZpqB7UXLaC0XBoRCzDAKT9wALuaVD4KwBhGGjH4UGPP9Be9rbHCjwrYtTooXeDAtjQIAOwebtTGeGWTmccoPRAd2NjfSYjFV+BsgI2YIUwSKyAGWkgCdHQuVJWpOfvhhqvBtuQekh2w77flEtNlBVqIxSvNQx28qV3RsfcQyLf5TM/bI1111orjUTMgmFeSu8BAAFKksyUsoSqsGQEN8ZkkbJakhJ9f7bisKDY4zmRBoClsKwR1JWhCzouLzelke/qtM7ufmPolcmJpqsadCxIvqpLqcfVyWFLulQpN5+YYl2lwkV2TnPxXSUq06Y6Sv8wkvxqSvP4j16ghPU+/h73HbWBb0GSOIQeVWrg2FDZ/vEZX3E+cTUV6UIMjUQFvweA0z1ARsPPMiEh6cYBT6ysQGFNnhKQW8YBD3AELANQ5DszbgA+AIIGEtRYjh9v2ub1QwKnsHuEPa+Ankt6Yq2GwIHsAnwAIo2IMHAdfowx+lIKn8RQI8OP8HIbOLDP3vSJJwtsiRyklphdUb2ZJHHpISLyCthyhTICLJdEFB/QAgCRwBzYlE5GdtLj/UM6kTRyr1N4X/IWG8oO49vCVJY1lVeN8tDzuadseFPAhHyRBnukFVXl0bSpU//FMtObVLQcRqByjsDOZ1yBKJUBkwd+jxqqega4OD9vZrJCZRjGZAFJyldhFD58djSUN08n8wqpe5VxR691dXerjAWWcvcDCBTKOznZ61MTZqXxaAJLOWlWvTPBTz2C3HV1nsAt+GFvyE9IaEe8/mTrPexRSpo88PD7huDkNi04EgD4NWnFqZIzoBMMzR8cEzlh8Rk2ObnRH26BqQA+pQIXiNnDCS5YcccE5g+SYgATGiVqT2yqksaQfGB80qUReBqeqJ7gjcgfFq78h1u3q3kEa+wWk/I8MVISeHEWYMgHIEW6AHBsALFcLms9aoyFQt76+/psYGCxLV0yaEuXLbHly5bZ6tWrbenSpTY4OGi9vb1BPe3s9LgAoa9Fixr6fUOhDMh7yG/OOvV88rJkyRLP26pVq2zFyuU2ODCgdwBcOvU+OX83OiM6L0GLQEmp1aYtWY73M8ttu3zzLv6djO1ex1Vh6l7lNvuuAkD4QPfUVRgfjMrbrzAIUqLSTCkvubxLrvBBPGkBf1HbCSS/pgBsBjjFhFEYyPOpfBGP7CF9+pIXwvAM/Y2vv8XzE0W5zyhwZ5sWHMXAVy6pFwV0YB7cAUFnKv7Dn994Q3DHbcjTkVvM+DApvA7jOsjIDemjUilbsTjtYFeXpBJLLp5clDSWmQYVXePnz7jPAHLsF1MIFxPPL05XbetGDjkNgJfJpC0vIOh04MoL3Aast69bwAF4DNqKZUsFJAE4enoEhPmcgC2M3c0HmimD7Sgu54IAsVuAt3jxIgH2Un+nwcHFAshuuXdJUk/6waTNaamStbKkJ8o1LtAArEIoL+LgGsbWYoDCBDvlwVWdWeSmyOEqPwCPM/sIg2GCqymT7ewW+EnVF4/56dIR+HkY0kGak6QXTm3GnTSiZ+ka58H/onhz88pYb2Po9uj+viVy1aYFRzCN2EP/pemKmAimCuwVU2AsLNHF/UOY4IfUhzSInxIKnvB/RA1Jc1UrlUsOeNWK1BLUmUi6nCt9kVxQmSJJ0u+xc0P6wY0fdwvOuySexRl/LGDuU8Pv6izY4kX9DnJLBgds+dJlcu+zwcUDDoSM07FMY+a9I4rzu5CId0Bd5xTmnu4eG9A7LtN7LxMYdktS7PBPfqL9B1UdQxwWeUPYY3ADCIMdeYprsDtFZeVxFcZVXz13Jr6kMKQywDDLl9eyeT0rhGV4wk+4QVUlDaXJmJ1iRkwU13UAPGc0QoWLssAPRMxgR3Isb+DbKzM5vM+IHLZpAZKP/QhoOJ8NvtqW6QMjOd+J8WOK3fHwP7+PTPj3CYeaGLgkya5YLvoYVJ3xGRGN0cf/ADwHOpKKrh4bwkZeuEaJcufh5rrD7m6L7j2YhyNB2g6g11noluoqoFu+3BYtWuQzp6iK5IWwseTpOw/UCLFzrUdSKWOKCxH85lIo75SkPlTjQevr6vABAsrN/SJwYVYdyKAIgTkoKlZZwlCFl69AJ8jqlDVxg6ofS28YpP8w5KE6F+DlOroCVul5SG+EZbyuVmWoIxx80OSUaiBFAT0sRj9xujO1rXv39/sYhIJfQyp8cL1v66wNfAuUmKhwZoHJfAA8osA125JLBYGVYDo3zPARN+IANqtXxcScgoIJKm0AESeFg399okTG1SpnaNIlEU9d/4FhXRLBhWfpz5+vnyiKSA4E548wUTjSjcMAWhydhIoH1SWBeh6LRT9klPP1OIMPMzk1bZOTRRsfnwz3k+E6NT3tR1jFcZBSHBDJ0AKikFvKSUAnyZYS8VExAZMvK4nKEJAJr+aFK6OfgDIz9RHSwR8DkMVuAjTszluMHeqazljWQY/nUDdyI7iHiMCvUbeqtALmx0KaIb1g96AK7E+fBRz8Zm5E8oZj6tWyRwl5uu9o7qPbtOAoApId8Yi7zXq4zZnPW4Xfw2iAgJ/mK1Bw6S6WlBQ2Bq8QWsYZGZahcTmnbkOBz0Oj8kbIeI+nQdgYbOQnaSJlLJ1hGY0alMCOU30B1TguTQQhpVgScAnEAshxmOik5xVQiydYADZMmdOC9Q7T0yVfQsKVxbez/uGwUkAQO++9UCkAFGUVJD5mdL0M6ZBUzA5sO6C5nWQIsV0lxqS0ALsUoJeRiptgyUsMsKTPc0gh5aBXKU5J6mbYJfiHxKl3rjsh8YOnxR8agOyc9Rf8wgVexMCXdFrUG3Vcieo9rn+usSFcTXVLvJ1RG/gWOIElO2NyKOY7eJRwhGepQb2GmlITA1VmxmpiVXEG9AiMEfEE/8qWO+H258+cGw8Tq2CYMAOb9bE4ltOkMhkfkwuNNVpH5nmLnqv0aaS1OoxetXKpLPVbDC+mj5k/gDWnKc8uDcEPQMM9ADoNoS53JMUQPkh/Sk/xCb+rBjJfyWslKl8/Mw/VFLWUJS2S0lT4Kr9QR6Hed1xn7ueWmR+/sHcjnevwo+T9EFKAbgYuUJsJq7pqNqxanhbvqOwrZT0nTHDMAiOARvzABzPP+DOK3NEwlGYlqjvqis6OuqPj4+odmV+L7kY9IuHjNzk5FdxlCBd3cjFfxxS/SZsWILGCCsnIF/zuhtBA/ey1COAYx8OwMJctTL6eSiRWdgaBSeMGg2HzOsxDuB2BY8xS8DY9uKusSHa6AnTpdNYy2bBYmO81MH5EJEDY0xCFRbzBzi/qOEtUpphcAaQd5Jhh5uNASKbm7gAbIMd7xeN7gKC/p0AdwOTUkarCcahpSANwrKnhhIZB2IVEsyUVgZpABgmN8bp0inLOukqsivBQkOMOtRNjj1vim9gfzGRMMWO5QgeuvuvHnxcNY8TEY2uqGxYrU3fVBou0KyEhecY8RE7jp2wLfsFOBxcNUeuuYRMMUwi4ALFiESmOTo6OKnSC1BsgR90HN3gj2OEFAC90cMQJEj+SfswTUBv4FiQ5G6rfTVpvf2DOPyMFAY4CMwvwYC5AQcZBIlJpPZy4LoCcUnIMlR0v+cfujKbTwFhozAJlFisH4PMkQlyXQFBfwxYw3+Ylww6IrECPBgU5o6tXJx2e7YDqD+GZAUx9aQ1LMxIAbWtGIo3H6BzgZMJBmgF4/V5+IX7YKwzxDi7VRuoSJgZK8uHAqYYyn2nbGo6AxIss2KPik0V3et+4w/FPEEDUjVvigCKPNHsfp4mkmOW7vkiPuk8oHDs9AD6+jBdnho+Dc0qMM4fzCcMm4ah/As3mKb544uEmcgxhPbTqMSRcLCHtFdVRAWgVvyLVsYTGpXS5UZcY6hv/uE49Dp0kdhkkvljiBxgBQcK2gW/BUmCcdE49spgOZoQJkLYcPCIACd+KrftavHqDhadsG8Kd+M6KImZHCQ8jxlc5R+HcTwyvpOQBoBCA3jzMFNK4ULNQZ/kodkdHZ9irijorP7JHfJ9hdWAKDSOgqS7cc3W+J3B4F+ydfRlJmwHUkDpDtkK+Q15nDeTuMg6AXOUe0grhsQN4mAB+4RgmpF7fVjXPiXeimLyodMc7Uee4xCAii3zYdUMHlHMJkOGE2RKKrzKKQmwmKYjloJnJyRS8rFjQjDv15l/sU4fkzxJP8dU1kNEnQYhKeKVTlcoLs3i9e/54FHnlyAnqnx07pBnyQvrMM7N7pKZI1Tq7VwJwAXbeaam+uFKf1J27ywB0DoJycxOBIWHxxy3WCgC/ahVpv9IGvoVJsAlV17BCZ4dv6aLHBHziRg7BWN7I5RSrlPqfoXCPg0xk5zZ2xzTF7LP22VleuXgcZpfZGtZRKFh3Z5flc2E/K97ecJQHdnaw7svj6+pnvcmu6M7u8TIM7sOP31rPgIBTae2JKr83FPIVDA2Fd/LGw1aqeUoOHiKwIoISlXPsuh3NuIcZ+LQ6Iw5aCMMPqZkiDqRyUHDvMOnM5J9VXfKUJOG8rhrBLjfHKt1XpyfVmdVCfcn4E/VcwI1vF3PIgYMbwQWSDqwYJRA6U7Y0RjxJXP2mVB/JVNbqEeA570Ym5sGdmbl1isEt1GkARwdCB8lw2kwb+BYoqbr1m7R8Z0rqrnpnKt95cFsmIJxf5YlfHNetYnS/93hzDf5IgbKTDtIe8f0BocFl09kZVRbQYytWCCeAY8wHxo1MkDoD8Ll6yx/pkZj+/RI9nFsn2Q9+0DKrcz6VD6bfexTU96hc5lznM8XQj8Dla/AoKzf4bJ936pWukHfDyn5kTopRpxQtDQpxMcEOsJFKpqNL4em4uFOHSgIeTp2Cd7ACtuKkNfgkpLMPsuXsE+nDiFqVGoyG4dqGgCsAnedIISnvcPXAInzSPDaJhA/Y4RXyCDnvzDHbE3U6tyOI47pR+JCHeI90W9VdsAQDAlwpqboHH7ZCLpGaO7fC+dMV4her37sTbMo9jSiKB7BBusAkcTqQLzmR6sSWqYIaUFZA599gFTngOeiF2WJOJ4m/5hWYeJZhQy/PI0g7PMNV1+jRMSE1dizKyD182/bepPi95hqI/M13ommnVQduifIdXQK5u8qVd5H7DBaoPFn0jXQeL/4mMFFdVVYiaWbdVa+SrzyKVAl5UiYy1J/SbVSKVi1P+YEJDRaBevnxPKQ56lhxZOqRhOXSmtc1/MEV6S2Us5c9z3I+IFrdMoVOniYpNM54oBjYtge4XVEcjrcJz5/VWNrAt0CJ2VyAqqKed8lBnapkOUpnYVYMLoKlnbGc2ah6SK60B+7xc9CL/AkixiC8My+EvxJGmuMkEwyNhnYSMxFjd/6thhpjLpFKAeAJ7Dg2XsE8bbWLkBfSjVXXaPU0UoIPvevKa7ib2L9nSVZp87DY9e7RjhrK3EaEOghxjP58plBNUgkLPaGeVGqUG2vgqEOXtrzucCO83KO6JC7ujPdRjwyLqGDlwnib6kv3OYFOnQrzdAAs2VVXHD6AqqpKturUuKWUGPVPqfEM7KptB0aIsD4Wp/CejoOdEiUv/MsO75EldychATPyZLZvmaqbZ9+7FOcz2MNAUZvmOTlzzCEApzhVtOHRERseGrVFKwqSvlgLx+FEgF9ERIsbvTNblI7qH0b1RsE/fhFThK1Kkg4kzSEddKox5CXhhdlB0lBcGoLC+9idAK9SC2MyzVokFaixMBHhkh5G4R30ojwENTp6Ns90AA78H4NuKpO0Bz3kADXQIPXdE9q+/CAAL0iSApJIAvIj2ecpeUNVAVG7ub5By+QLyjmSEnVBRxfssa4Z6pNaFvkP/iFMSuCXy4U6DWXe8FlcXw/oSURxPXwALsCxItBL+OSY/HmW4jnoxfUrE6R3Hog7YQPohXxE8Zy4BrtzrFsVp2eVPyvWJu4N4h3JA3UMwX9t4FtAROUxnb9582YbHhu14ZFRn7ZftFRMK0ZJJOoCHBpvUF1DnBBv1uiev8g99IJq9Mm0GoQAj8HtDCcNF2Q6nAEJ42fpAWiRYS1cXWDns2sCP0CQj1TH4cTzTiF8xPwYGkh4eLiP8sozcJ6hTNoWLdF7yZFzBu9tiqU9FlVD7AG+t1Xqe5u8AcskM12W7Ozz9XO4BNkr9g0gGAhIAWwC4HhZyh8go655d5+IUt1nBYQe3cPLonpz4CMNXX0yo172swDD0iiALRjSdzvh/V7xI1D0VQS44xbWSkUU8uo2zxedtrIyeJh/c4Pg9xbFScV1Tj23gW8BEJXFYszNW4Zs/foNYWX61JQzDMy1aFmX5TpZ8yamVtggyQEooYdzmmPn9OMZbkBGFLih+mTSecummQFkhWCYTY3X7ZEmoBZAD5UW0BPYMabn6q4YXQDncXQ/0yi8qQVw45H+WLIXuymM59PbrVzJv679KxiIl6QRRBBi3auElIehEXDoAacsLwSimJLKa3bgUHVSXmjuOFed9CslHEtbDiTAYwCg2I0hjFQ6G1Rc1ZsqQ0XtNaP4wc7u3Vq5aPXytMAwTFQhxQVQY+Y2pO3Pw8ykj4v+4AHPTnBXRL/HOmNRfKTGprSWzOLDVOfqhD3Ne4+o5xj0fK955N6meUqAzCZJeJu3bLGxsXF1xC2fnmePKxIXlZnryNjKg7qkalKdgWGcySJyRgQMG2JNrrjpDybwLWRqSKHh04IUrBYGp1Fj/ZBRgZ+P5cmENVFhDA+wQ5oL9hCGcT1/hi+DCSBGmv5M8oHWymMUhqYylwiKqgQddsyAsJqP+6ih3cvA5z2+DIeQ8v6+5jA6aHX+UlxWKjV1Ut2rj0Yo8zIFbKBtStPdgotbZwBH4VWe8ZAC38/w5SsqD0CNY+FDnZGuAKlW9m9zIMI7OFJvGIUL1RIBnxscZk30TSt5BUv4tgq1HsahSctziF3PT+R7LFXotmpLANi69xeUx50dvN4GvnlM4xOTtmHjJpvUlUWXMCRA4+v1BDI0Wohj4lcetthBcJb5YLTIGkl7QI03erGb4M7SiWiBMX4R7wJi9OaejIhGxekbFaS8StXBFhMDnrenSJX1Xtsbha40Gnl6WriTYOwXXbmPHxTaDfKF0pX9Qcctl1sAz3gSZE+JtD39mLDL8J68L+WGtENZdHV1uX0hUHinUJcdBxwhmyQwy1qKcQUVIPVLRxG/qwMSZeydYbgilcE7wDydVQrwl8rLx37gFy+qpiS5iJdqJWkW9ZpL8yF90uQZVBh1G64hYngMgBlyGfITOrMIIGOSEzlOKu9eL+Stc0B9M4egigta96xOSJN38LQlGfswjiQ9DrOl/tvAN09obmNFytu6ddRGR8d8sSU9beznDAkJEGYaty5HHrsKNpOdRsB/iBPAIwSDDcQCavCqeMZ24Ne6FCAFcNASYwbwgrcDyNbZ1YBaKykvHtchXQc1rhjyhzsSn54V+/nz5YajSwlIe+7OlQYi421GbtEfYJTrStqy1f1yp6Eo/3Pay57STDmJYgmP3h6QC1JuLOn9+eGl85Xm5rNr+eHWSktSk2SkGlBZyg/pmOKOOhTnjwgI3Ro8wz2VrCiJZJD0/eNDnjJ26pD6VmdXLilsUG31I54IExaeIDwmt5CrcB+nH/zjPMgQH39+HYwFznomsRvix4bykV35UN3hLkBX535PaOa5IuqeLZOh/sPX8drAN08IpkaFHRkblZS3wYZHhrfZVO3gsBMDOw2u7rBsnxp1vDXJx/ECg/Hrh03C0XApDUj/MTjNDFTrUX51Bm84AGNclY1Mk6+mMXvLR4GwK2ysBoeZXKWnDJEGafPwmQMO/HkAmcLIPQBtyCENgDGopNScgx/Sb/lC1uPcHVDaPg75wA0D83McPaptZ2fBpYCFSOmepbbo8EdK2hOPtDiZj/IGNgLAeNlHFOohgBSdidc5ZSs/JCFqIAx1qJy8TqhfJPyiNdh7yySKMwcTEEh+XsFKLwZVKhE3nkm6UR6wx8/2cDyCexm+BqjwDWRPpL5sl6WOepJ/iIiTt5PGHuC7R9vWN5N2QcWlo8v75wiybeCbD1SX6jgs6W7jxo2S8kb9NBGABwaE5jLxjqlh+Y6sPexJK31R6dzw2OLDAVAZZ8EN1uQqhgSIALUY2MR8jPH5YmSY0yU5wug61yiNhK7BHeYOeSV9V1ElTXpWaBCNADAu+W2vuhKGBqfAhd6CPeWFx8iOSr/tu9xdiiU8enokPhi/p7vL01+wlO20/OGPU+NWBzED9AAXdUD5y6iynYdUhgGcuEqykx2AU2QfPyVcDIL4M64LeNVL07qn4/UK8jRcSnfJMqQHFzm4Oa/OmcHdxqCFkE6I625OGX9OtlG2XM8Sa/UfTADPS1Jp3V3y78fIUL+xaouh3lnG42H8t00PCMEgHLAJ4A1vRcKrWbWCKgFPxswc7LsyfmyQmPf4ZxxsmYIYVKxD2jF/Oe8Rxq/6AZgEcIwxO0gJlAAv7Eh1MegxqVGvhgkMX7MXgXFIm/C6J03ll09GxiBJGyAuEp1LezzHHxvi0TgC4IZ8kibHzOtlrGtZ0lYc1M9bux9Eb313CMaH4WMVB9Bj2QpfOJvPa/b2hFQ61nfYcVaTxBRmbylDwAcT1bMbhaWCYjcPi9Qmu4AurhNUWHhJrroKFqjzSinEJY7uqVjCuarqQCaA9PgKEwFaSAEDnyhPXMmX/F2FJg+gp+KR35RAscoa1GUPEQyKx5QnXzB9N6HJ24TqPZbyqH/qne+yUPcxtYHvASLU2PHxCR/H4+yxADos3wgNPm700Fz79oSfmrdqsmkrVi2zE57x4MCsMIAY2CcM4F2lH8DG+VeMFe79ufgh7XkeAmNjGPzmA+KAooIrLbFx5BeMnAFKB0SlDZjKDUAly2HcLwAlD+bZvEl4v9AgPH1cdU1mknb8Uw+Z4UrKAiJfe0PEYhJjlvHp7QG9vHV0FNxt4VPCCksOtu4VKi8VuEvYlCllq7oIhU25hXKmY/Qydy/ZZSjmEF7uXofM6iI1wguSuKLyp3qwuRFP+WlAxNYzsXooFhz7WlKVLen5g2SiusXwzMAA5C34MT1j2R7LHinplWcqNYXU5e5NbsAzcb0j3TnodXb50WgxP0Ft4LufCXAbHh52lXbrSFBrA1+I4VQx8TWupLl2yBk1CgOTsLuCyu3r67XlSwftJf/4WEtnw8LfmMFhsDgefzOgRc8vSSuAn3pbVFwkOwBPYFd36U0GUIyAMQY9V3/djp8ajYcNjSyM3YV05kp1uug+vAO8DegFMCWLSetenLeHPHq1u8U09923p7l+oTTE0HKLpTz2E7O3GLBDygP4wpjWvkHJdN4GHvFsgRaAoUJUAQAePrxLoVLYcbmr/lRJoa683vGPJP0I9EjHYcdnWgWs3X2W71lshd5tTV6mo3eRdfQNWF6m0LdEZlBG9s5uB8+kVypZcObWMwL/hA4vuLUkr1pTIKW4qZ4Vyk7KtRfeIz6bb0cE/+A711DvnEBDh8fVl+mo7js7O3xcD36YS23gu5+IyhqfnLT1GzfY2PiYjU2M+3cBvBJVaVz3xKC++ZloiaYVOrLW3dtly5YtsSUDS62Qz9jAik47+vhVYbZO4Rm790kFMVtsZpeaBNCblfZQZ8MVN8L6hAYgF4WJDQzsqi7pCVvDMwAz4sswrCPm9XzzXHjd2yHxFA7DeI4ck82MJbJJO/aEVZYqMKvoskgouF0QacdEGYYxHZapJFzCYxID0GNsj4Ht7Zl/IRNvznq47mOfYclstwqzZgjc6WbVy1Yl7XXkaq2uAJoXPAAZ1R8Vwkk6oYOkvoNfWuVIyBYTZQKjxhxjKfGVTFOmleJ7u7ITjk9dprL+wXNyNwt+5DSovGi4YqQAVtQdx1oJvNOHPcHj7y3F9U/dU7fUP/UMD+TzWXV0WQe9cIbgttQGvvuBmBkdQcIb2mqVctUq0bHpMZhBVN6emHjcqqc7fEh7cEC9cCFUbsu5LmWve+9TbLmPk4VDPJ3HdReDkC8uBowALQzjcW64F2jFBgCUO4nM5BVeJr4LkmIoOXlagB0NTYDnqrE8XJoDFP1dZcc/eAWSh95KWW7a6iN7paYfJi+p5kgCe8iacbnEjO+Sng9iw/gFl/JoDITZl4hSYpdOrm+FLX/UcxxAfBxO7vGYX6h46oxKCff4YXegU2XSedFL+Tq9KExQSZGq6IRalk40ZozxQaFGVaBWs6SAizWEKewCXNbkKVGlFZ4D2M1MpOAhxdbrm2eIgZotSWYrjrDCoU/Wu5D3PaO4LoMQQHsIY7h0dpkMn+HkINyc1//O6r0NfPchARRsLRsZGbaR4ZGZk2CpfGcqVRoVE4PfrohwnGzMgtslg0ts+bLlVsgVJNqrF1Y6JBH2tCasf3m3vegfHmlVFp7KQ+wtXgsgx19QV+F/evwI4CJV1cfn4F/UVCQ9Manvz6RNyC/E5Z54MgCm3JjYaNVkdPWenQkTwsHkuiV/8XP16+EcUAXWiWzdTnzJsdbRL0aWyiu5kxgyOyfKIwa6WLWNx3SQ8mD6juhD4/siASUQoLLsWW+wdNdi1XzDquqUUgCMF3RUadR6BIbUCfYmi5Qd9AA8KoeKD2ERkHxBMxKZwMwXqEfGv9PshqCACjkJdUW6SfEMAjt9cODr4I+E5zxKvpxHZFQ3haOfZc18t8CTZ+8Zed3LUOeh/gG8AHx0ctQ9Uv6uqA189waFet+GAJONmzbb0NCwjU9MOUhAcQ8EUzgTOnME2hkAUrm9PV1ulgwOWo+ucToQtrn3uDzmGYda54qspVnj1Qhf3E8gSdU5dCD07s7vNAZdQ37Cq5BThDayzDY4pD7C+6ytULGuRsPVx4r02BmVWX+u6ioeHyH38T33U1qSJr3nF383BYqM77HnlHGl3qXddsDR3coDqmhTDTcb3knGlyboKs+ZK8dH+VgeV4EfTI+El8ul1TF0eOcA6OG3rxL7bfyP8ukYsOUPf7qrli4x+ziDyl/l7TxFBVCz3qNRz8GNI+PZ/UFYX2YC+IhvqcAZSY34cyi4hz261BX+sQrrYdX5IgH6khec5RaM6hN35S+DxEga+Q5rLTtG9dQQZ/65qhvXPcb5N+JxFxiiTg/pHgPgUeeM5W7bFnZMbeC7Nygq5xjI+FbAmjVr/DABFiUDetuyj6JsVzlxxcaMEhMSCw25v7/fJzDSHFO7Uwpp0iunBAYf/uwrrWJl3U8JvFB7m36isY+9KRwSnS9EVkPwcTyADZDj+R5AbcDzEhoZUpw1+QBNxg0D08gXvDf+3k6URlCzwnu4xMf7+71C+VG/dalNepYk4M7FBXv+3xzr7Y3nzH1/j0/aKpdYukOi454rZcPpz3xUJ8zaSsqTIdz+QdQ3NWC26EmvELPk1K9ICkpE5a2yowP2cT5AjaJnp0fU8YWy1lXx6cAAJbfLQM5N8U1EzMKixAJrxCQNH+KgrqKwrmUAvjyTUGKHIO2H+qykClZJSjJ76F/4+CR5AFBJIyaeTdiYqGv8ATnqNx7LA+xQa7nuSrXdniRxznlam+4RwQAsURkbG/VFyfVaqLi4MrYv6rnuNGyuVDarzfOSXmDaxYsXS8Lr2UvpBSanOTTsT2feaSd/+EwrFqfUIDrEQVU9F8CafT5j1lgBL8YKZ3hH1yRgI60hWwBwFFCvIHaPAgSwHt867RJIYFSusyFwY50g7+anEgnwHBwlfHYuytsz/vah9rAnr5D0QUOZVUvj/MV5jBkfpseNcR28UGloDDQCzP5KjIpOXfxD2/TLz1mxXHS5GRXQi5wlJiosPgalWnDeaKkDzS9aJcCDr6hHwhBYd155gRf/nGdD+BBEfEZdUrf4yatZLVtx61rLYAfx5BdU5KC5tPgym7glf+jxlnvaWxVIeVJnmNGzfPIkIq93xY3bhZ+oIjsGXmC/epjAAvT2HPBiagPfPaS4+KanpmxsMnzlPywZkDuSla5xpWxf1Nu7c8fCWm/MmZQNSq2NG/zeVKyfnMHaPkWpluv2H6/9jt1+/RZkATG/mFBM7p9vjMKTNkzLI4K7YMxRSqR79enBjx+prhB5ItdqHgqtZ/kr0FiCH+QA6OFDI/JG4qovTJyy5UcW7F8+8jSroILVpN5K5Ynfk2UJpBMDHc4xw4erea/P8pR4Nf7+S1E5t8p2zcnvsOotv6enUvkBNlSsypACUyWHOoPPspbuXUJlqYrlB6mQmTBxZhC5piL/UCOBZndyBALQSNrrXP91AV91YkhxkDRxU/pcgWD9MwlST2at95n/Zq2DH2OFWslKyksW4JvzJOocHoCob7LFkAbAF0v7YRJr12N5O6M28N1DYvHu6MiIf8m9LjWRgzmpFKS17Slu1DE5U0Vu8XhVd3e39fZ2e6VC28fZExK+iJmpVkzStq6bsve85hs2PSRJICHJTT0s8OZpKxy9OE8J94GRuc74CzDxdxV2B/lxCY4/Z3TuQxju/c+lAqWrn7o6g3S+YUtWd9o/vvcZluREJICYVqG0416dFGalOyTBcH4c91wpn7iM2hSRwKM6PWY3/M8rrTy6QeUnoKBCBHwAGp0aY4BGeUvkrmcKrmIGKQ7CT2EULtQj47Wql21IHv6LOyoqHZTskXTHtzh8FhlfKl3xGe9zdhRRz81jXmCDj3+V2ktV/knlQ9KbwrWigwnm8kBc50j4oZPj7MQgHNwTagPf3SSKrVgqO+BhWADMOJmDhYjrzooWd/yRgqhEGnhWFdvT22tdXd1yixnx7hLPDfkI1LRbr9psX/3Yb2zNDaNisJraguBMwRhA9vEd8h1dsULBCeALDWKbJCPiSUyW+PtGAEcbgMICZRifO0XGXZfHPvtQe/zzjrDuQSQ1KWUJMbFUXaQ5Z3gZjhKKywa3wPhBvSGc57dNc4guhtoyK19/jt1w6sesPj1iaRVTyxdtqxz1y5FPrM8LHwjnSlxRpGZ6VVFJxFN9uqSO40x5M54rcjf9AFhUrFc8wZQucTwMgAcPiKdk922CKx9ifSf+m1USeUsj4bP+T38ZEtUzqGOSZhEyaQHevjBZJixXCceJ3VNqA9/dIIqMnRecl8fylB1Jd1BctHEjdXCQG8yEnV6LikRl6+/rcft9R027/pK19t/v+rlNj9YENgCM8pgoq9dmO4/yh0QwJ6+Q9+Az5NwZrBExkwvjOnHBRO0A9m/6DKDiMCmitrXk4Jy9+t1PtcJiMb6aIkxMmSC9US5ceTbgTyOgl+eIdOy4x/lq086JnRdrfv01Gz/nf6zc4qw9lbEwh0GJpkliUsfn9eiSHlcZR8AAfnERx7wa2wMBrx4Lq/69lgmAS7i6QU1W507Sah4pPbO1+DArnPh2K3QMWkIgRrC4XrnSCcMPtAM6TGbqGXPmI/WMNd8bgBdTG/j2kkrlkh8sMC6DZONLAyLaviipUBgnbtzcc+We3otBWRYi832LHa0uv/dI8KTMolLeds06O/XkP9nVf1zjs63iODWHKG9wsrKBHSZ0iq+i2BYDnWAosgUm10+483aAZCBwVXyWv+TyKXvEUw61J/zFUda/PK/3pZmxjzaoq0h0SHioXZQNz+JrYMTHtGlvSHBUq9ian37Mhi49zYc3UlYzDvnMS1queumqXOn4uEYA6OOA+FHmsvlSJ/GIS21Ickhu8djvDKuHe6Q8+kh4w7kCfpPhHnW4vvgQ63rym6xj2aHObw3xezaS3MNEVTxpgTpLvaPmAnyBh+5tagPfHhIAViyV/FABn8DQ/VzQg7avoBjsYrv3aAIaRPfunh7r60WtZfwq0Nzw9y7BnEilSJR1K0407bT/u8jOO+16mxopiw05Toh3gbH9MpOP7fPjjWUuy6gxzNzr6jb94NRiWYWe2bcsZyc87WB7wgsfZMms1NUU6wvVywsMSX9G3Y+A7r5i9v2KWnWrlou2/vRP2fj1v7Hk9ISVrWCJTBiXc2QLEMWgGjUfSfsyM2WPxCe+mVvfIYZTDHRe74SRg5+yA6/p3lcuMRu7/BFWP/o51n/ww6wrnbFGLm+pVlXtIEjymHgsby4P3JfUBr49II5pQsIbHx+3ai2arYoIOxUVX+fS3HA0biYwXK3t7/O1R/dv4wb8EMWkzohBq7WmnfPTy+2Mb19qW++c9pNR6NHDpMgc8jwGN5cDAD4H/Fl3ZlP09rP3Ij8VRredA0l7/isfbY9+2iEqA0VOSp1NdUrtZSBc0h29u8Ij3bXp3iPnPRVsszRut5/2aRu99OdRDSFV4ac7ejF4lwjcY3HAiUFHDg588Z3+Yp6FB0gCN3jfeSsKGAkEftu9yOz4N1pKkt7yJYsEcP16REkAx+nRLR/uoR3E0t79RW3g2w2VyzXbymnIkvLYAhYzwc4ISZCKjMEQ8h5NFdvf32s9Pb26v/8q+M+JPAVmB+O2bpyyr3/6l3bLZaNWGZ+yOiqKVBDhu/FBI7Yt7Qyg/e30Loxxor4g/YmFlXDTOntytvK4gr36Dc+1bGfSMvnwgRf2FdOWcroS+v4F//2TGvWyrfv1yTZ0yc8sMbnJd0lkGFoR0FBzgFaSmXvd11V3YdQFQNMv6qpXNIQD0jhzww6Dip/yz1ySioeQxJcSsPKpoOTiB1n+0X9n092rracjZcuWLnHJjs4OXqHzd9B8AHigDXzbEcURVwZjecMjY96w6/WgDu6ukrYNEz5uwllgixf1W2fH7EGI84eaahg1u+3aTXbBr++way++3Ya3TFq9DFvU5It6TI/ulz8juId5OF+EWkha/7Iee+hjD7RHP+UwW7ZiiVSrot6/S41KZaGGxexcG+zuf2o2KlZad6Pd/ptvWP2OS6xRK/kYXisRTrPxJU0sQwEM6cAEbtRtgIc59aW6mzl0QNe0QK+SRE1VVJ+5hV+UxmHPMDvmmdbKdFun3LoEcisOPIDkJd3dl5N4e0Zt4NuO4uJg1hbDmXQAH+5IbvEs184IcR2QpGfL+bFIHa7axoP48414W0wSkFNvPbZh2r77tT/ahefcEb5tWml5A5ld6zWXwqwdgzn5rrwd/7QD7aWverJle6rWFMDl1RoY02w2GcNrg90DRey7pvj9Q0GlYbvhi6+3iZEhy7dKktYq1kjmrZpoqGPKWqsq3lVg6jvIdNvCg+/zFj/A52i09URWMr4sCdU5w0Bdi6x2+LOs92HP87DJbK9lEiXrG1hiywYG50LoA0pt4NuOALYtW7ba1LTUvlpNVRqqCiklVmN3RnFRMl7B2MUiqbZsmp47dkGY+SXxhJ49zhNv4Db1/hvXTtiIpD/ImwCYv03W1RlkktbXX7ClKxZZSkA/QzMJBWLFv295a9MDQyp/toRRJVTNxDVn24bzvmWVTbdbozwt9TSamVcXWFdH5vyggCxXIXxMktf1GyoXXmaXEBJ/o3OVZVcebakHP89ag4epL5yyZFM+SotdIssW94hPBjyN+UBt4JtDZWZtx8O2Mw4aCBUbDIwAgO2uuJiV4lTkgcEB6yg8cGMYe0W8k2eRdwPdxLCu7jAHHCRcxnAAP7n6PYRLGC2cC2iEZ+V+rM4QnnVjD7x6s79SzIPUiktnTUlnyfCJxZE7LretF50qALzFGuObfCF+qhW0Ezp632frd4FqrABIRPumGa/rGrD6qkda77HPtXJukYdI1Yqq9oQkyZyf15dJ52zpwGLr6esNicwDagOfiGUpo2NjNjU17aAXF0nMMJjt3WJ7TC7lSeLp5CSVvv4HeALjnhDvFLP6XPvuKABkCM9wOQPmEL/4LdTy2FeIOqBuqNM/r4vauLQcgd/UxlusPrpBLi0/IXx6clx8HtdtqFkOPU30rLTskkOt1XeQJfOdrtby4SBC0B2iKKNis4Qrm8/YypWrLCegnC+03wMfOy+GR0ZtenraT0reXXHEwMcVgxToM1WS9FiXx0kqc8O1qU3zn2JZHoCD/4MEz0lDG7aMzCxh4bcmTSDDnK2Ari75MS0VenfU0ZGz1atWbzPk80DTfg18SHdjYxM2OcVBoduuz9sZzZX2mA0rcBZYZ6fvwIgXX7apTQuLxPfiZ46oogUEeGrZ5s1D/n2YbSb0fPFzGPdrSOXd3cnJaD49EgiWLVk6r9rGfql/UGnT0yUb2jps08Wigx6VS49E5ezKeHwxCTO8fMGrr6/PFvX3+2RGTPtxX9KmBUnwNTJfw5ekQLBwrdG0WlMqq/g+NpzazCo+SUyS9jjbccftZMaoTe3NAaH3F+2XwIeUN7R1q5XLlZlJDEBvm55tJ+Qnhwj0WKYyMDjox0hx735R5c63Sm5Tm3ZNLQFaykdlUWuZyWWSo16vAXGS6mZNIiE1N8HCZSb65szi74RoV/f0CKn7gu5/4OPoXRVbEJYFNByFjXOL6XQs2BlziG8IKTVUdxDuDk+xN/Y9JM4HGxoetpGREf+gN+vt4p4J2hFwhaOVZsfr0qmE1NpOWzK42Lq7tl2q0qY2LUxSG9AvIMe0hE9NCOT4drJzPT+RSbRS4J6vC2SR8/a0jbajMBxAkJ0HC5a3p/ut1VIcfjyhfyE9ZUkVrAvX6mmYNAqylkIRkEIV2EGcJdxkm4zHbuqqAJLM2FrDsqM5xbxLQprbOrxV0t6YS3motzsiKs6n8SPAmzmlRMQWm96eHluyZMm87MXa1Ka7S7NcHohDQv2bu3OBzImQc82OiXg0HU5aiTWi+UT3G/BRRGlAReWI/NZKAmmMFqhQlAvfMkNJYQ+hPVZabnzqjm8IsJUGEZtA8ULK5O61U6m0ZRseGfaBWlavQ7EEFwNcbGLC38PIjaUqfJW/t7vHj4OfjxXZpjbdm4RGFJ++vH0b2ZWZS3wEio8/zUe632Z1eUiQjFuS1lqCMcBMoCaX0as2WfGirbb2+jts8rYtlq+lrCLf3GCn5Q7otVWPPMyWPv0gS/WEMQVO568pZk5ZZ3nlrnZDsUxlfHzSd2IgySHnJZWP+LVjAIwJd9xi/0yWI3OyNrBowD9dGFM8GdKmNu2LtHHjRv8s6t2FB+JlcxlbvWqlhIb5t9rh/gU+tzWtNla1kSs22JrvX2brfnqdCkmSXLppGam9mWze6gIVjsdk21S1UQkDrqWGdR7YaYe86gQbfOrh1nfMMkewpEuAOyZAb3h42IolpaHXRDVmsTIxYnDbGfBBrM/LF7K2uH+Rz0xtTzuK36Y2LXSCr++66y4rlTlj5e4R7aKru9NWLl8+L9vIfQB8bHJKC5NQKVPWTKCcRrM/FbOrP362bTj1KpseL0uNlTsnQwiJBCEexMsoLqcoZ+H8Nxmyyomw6aR1ru6yYz/wQut5ymr/FDHjhI1kTU/KSKqrW7lYsZEtm6Tm8l35UIGksn0VxOA1txiQ5AC9rs5OW7SIAwba263atG9T3A6garVmd961xhf0761WQzrE4VxHxsJ7e3v3feBDjeRom/gbnQAWxxHVhqftjh9dZdd+/rdW2Cr8y3Puv/zjzdAy25fNNmCkq//pFrdUI2F1DrqcnrRlTzvCDnrjCbb4MSt9T6BC2HSxbJvHJ6wyPeLhMoh6e0BxpTGmx4JkPuKdybTH89q0fxHfhd64aWim/e0NcBGWYaBCPmsrV0rNnacHzN67Ep+kLmZbke98xrWZtE1n32BXv/c3Vt46ZYlUmApvSq1l14OrqYCe7DHtqJDJoueSHxn2gfLPZEeSleOKv+I5D7Zj3v1km+ypWnmkaKVi1RrKC1934jTgXVH8TK7ZXNpPVFnCETo7yEub2rSv07p162xyquj2vYGHue2F7ZvLli71da/zke5V4PM5IHROoVt1pGrXfe53tvGUywV0ArxEypJpSXEqHGSoRlqPVTgHPQosKrMwo7stIe05kjYAQOIJ6+qCP8XngznJutTZatX6jhq0RW841pIP7/dTYZH2sgq+7fkSf05UGIZj4bt7OlVpfRZ/zLhNbdqfqF6v+/hepRrWuN4d4GPVw5KBRdYnjWm+0r0+xteUhFXZMm0XveVnNnbhWqm0mTCLi/bLdheVTUuqZLwAMl7Ggvtc+rNCx+7/ioPAJ3E6IVUagY+lMa0mB17qmknY4CsfbH0vOcpSNeJjdg1iVBSgt3jRIuvoCF/ljyuxTW3an2hqctI2b9niwAfdnXaAenvQAav8tO35SvcI+JhECBMXgBH7+BpWHi7aZa/9iQ1fus4SWUl6KQGbDAKUL18BALlxwFNU/XjhRgW8bUEHFdczyI+AzoFPjuz04APepFrXc3m+fy5RkiCbrRe/8hjre+kRllGYupLkK/4k0uRjykyQRM9hDK8g0BtYPGC5fHtRcpv2TwowkLANGzfa5GRYxoLZE+CLw3FljJzPLAwOzp9DR3dE90ifS7bSApyKikuglxQQ1Zp28d/90EauXGfpbMKSEut8LE+FwkxsOsOXlDIOfNJ8hTpyxyis5YLhDEQ/B9GvwS0ho2iWlBtXdGXSSEb+fCGMDSEJrgLZpkTCkf+92oZPv8knUNJ1uSuveUVONtgyFwCWSuro6Aw7Mdqg16b9mGgPtbq0tUrVtanYbXcUAHMW/NjRxPei5zvds4EslUvYrFyzZDNp17zlFzZx1Wapm0KmZN6/twDgOcABdhEAJtOM9/EdBgEhBilM/qlkasbwpa9ZOwcD8FEUheMoHMUF5Bwc06okxg4BQ11NYJgVqsrFpr5wg41cvsnBsppqWLUqcFa0kF7Kz84bWMwn79rLVdrUJg7jZSsn7XQuoO3KQN6uZWhTtCUmB+c73TPgk7qZEhDxpfabPn2+rfnFzZYopCxXz1gzK5UTsBMYATSsX0G6QzNuoh1LGnSpDT9UYaXDBMiODH58mNjVZgFeU+BWz9d1VeFznw5XpDsHQD27IfBtJBs2+pFLLDGhfDK7q4rBZJSX7q4OieR983a6vU1tur8IAGNSY3pqyq9zKQa1nRkoBkBAr693/hwvvyu6R8CX0PvWEnXbeu6tdtXHz7YWDqmWNaQ1ppnQEBglBVwtAIsyEkCl5ZbOS2rrkBs7wDpUgJKME+okEl3hmuwUWMq4G51Hp8RoXVvyN+47dC+AbSotADRJ+giZgKvuK3LPoFJLGmxMt+yGD53Jl0Q9v0xdAHbsuW2DXpvapDamxskup/hcytgtBrTdEWGTCY6fym+zrXM+015NblAkkq+k30qaQ40lZqVup63+uNV6JUmx0QzJzFVZkAggVKFwz4xuumGdj1gmgGxK2pM7ujJSoexMjCg7ASC3J2WRZ7Egmh7JD7VSx1RaO2qJ6abV2dlRV74UrllXWFVes4qbjJzzo8rLPx1gh/3toy2fztvKVUt5lDWUp/k77/TnFE6xmVKRdSj79MxBRfevY+lfpUK/I4JpKQ/KFz+OhVAZ6Jcq8cD6p2ycou7POQGTrMk7I6vK0tNScMLjjZ0w3EeW8KsyV0KhFhHso0BxWCfGV3FIK/eegGxyQwVIVvV+WUntPBGfOL6uHp+UeYeZxGaI6uc1QxTCYZkT1l9Mdk+CdZ18cSwr1mS67R71/fsE0a42bNps4+PjDmJ7Q00FZ7KRPe0IE33dC0Pi28tZXQVV8Ea0IFiClv3x1T+y9edcbx0pIX1KjAQgInkx3oYKC/Al5eaAKGHtEUuUhNg+kgKZgfWyjhpRXPB+5XH86ZkYQI8eybPcaDnwtYq6p43TUwno3F8g6PxPO5OpNmqWqabtqFOfb4cce7ilU2rUSj6cNquX2MvKfkDIX1IMOjxhp552nnrnmr32715sPZKYffex/Jp6D5r7pdfdYT8663zf83zQYJ+97m+eY1mVP2UdsADEA/Jp+KRLLBF+eg4n764fnrK+Qs76/GAIdVpKGRik41NN6HGyI2azg4Z0WGNEmpQpnRz1oTplqIKaJS4WQocH8VzdKd4vz7nEbrxzg4M2HyV/6mMfaQ86ZKU/I66aqKY8ZiDScSSTAZx5lr8NRRHCemBcCMmM5ZB95/Tf2N8+9ym2YsUyjznzgP2YKpWaL1quVMPWzr0BP+9s1et0dnbYiuUrZKfk5z/tdS45fhr2gmG3nn+nbT77FutC/2xJSkB6UwNjsgHQw87kBYDn6iiqL2N+NEJQEzdyQByPO2u8C3f3YACq2HiuFZ40mowbEp54njZgG9LgWcz2cviBZE5b87bfWAZgjhpDfQYI5j8BUbz37y+6xU797WV22nnX2PW33CkfAABmBf5aNjoxbe94///YhVfeYTfftt5+dPal9tVTz1FcxmJVXirAVkNlAC6RoECPOmXHjcOgymrd0Ki9/J8/Yt/56a+VMsMBAJpC8yjv9DKqEnUeTaXn4MaT+eQgGRHQ6dqis6PilSZFTEfEF/h5Bp1ZcNS/nnvJtXfYz393lf3qD5faqWddau/44Ck2VUYmVCRPLMirxEda82y4b5AwodBY/QxhsQ0hAGekYt6RDiFhW0am7bTfXm+bx6adreKP6OzvxBmVNQkVcecRCxp7YtTSJEikrLend8GAHrTXOU2IiRLi4sR03a5615mWUWuo5sR+2YLAJ5LsIhBLsWNDHIvq65tzAUQaqPxdJXZwQj1GNQ6AGAztNAoD34qha2LiZjR54W2PlkB6SsOFF9kBQiZB3J0JDypCFelAm5aSeMe03fbZS9TQlb4aUQoUxcxzohlH8GEXXnqNpVn6I8C4+NKrXOgJbyBIUcBb7tpolsvbCcesss++51Xya9jlV97oIeo1Tr1h47lZqVm1Uo1jxBNWKlZsy+ZRKxfLDhzNesPy6YLsFDRg1bLxqaJtGBqW9ByeA9OXOTlH91PTJRseHiMpGx2fsuHxScUEksLSoU0jozY0OuwSaTIgroMWahIEaHeog/rPt73aHvOQI22yXLObblsjH8ImbOvohK3fMsoIi25DpHK5aps2jdjU5NytVQkbmyjapi1jrpXoaV52DfHrhi3DzkcsvwL8Uc9QkUPp7r/E5xf46BYUly3XPTW0Zd/x1MXg+8Kh1AdEkX3PSC+L5HDHN6+wu06/wVicnUzlBGJVARzSHUCU9F7A7YCXg5iQKpuw3DIVEC0Hf6VF1xsXIGN9DpoYuTFZwoArKlvUusOVaGLe+lRFjKw4OCg8IAmQCfK80XoDFXen6kq/mbFGtmUTl91lR7zm8cqj0lQYAnn8eUy8EdRM1O0r3/ildS/qtImxogAwbc996qPcLzTgpKS1Mfv1+VfZ4QettBc+49F2hdTeUrFuxzz4IPvU139qgwOLbFF/r/3XZ79nt9261lauXGYf+eIP7Mdn/smuufkOe/RDj7TP/t/ptm7TsI1MTtozH3eM3b5hxD7x5R9Kfb7I7hCwPurYI4AQ++BnvmUX33CHnfHbi2QutaokwK9+95d21vlX2sGrl9vSgX774el/sFO+/1v71e8vs4nJaXvYgw9TnbFkIsAqb/e7C26w9ZtH7E2veq4Vp8v2p6tuskcctUrvcKB96Qe/tG/85Bz75XlX2NjoiD1CwLh1eMQ+9pUf2fdOO98uvupmGxjstxUDfXbhNbfap075uZ127iV2553r7FEPf5BYMWmf+ebP7Bvf/53dsWGLbRSAPvdJD7dlg4u8z6MDDIyz/xGdxfj4mE1Phw9ueZuTm7fLPSRmcgcHBhbcROHe1bg4hf6/Nlmx2756oaQyJDCASoUF6IEjAi8XedElYCz8kewAwJyu+AGCujI2IA3MpUKkNML58hXUshQjSQI9SQg+BOXx8CcNQBPpDjsPIWtq+DIp5YUF02HsMCPBT/mSut1KNhECrVyp23WfOFdhabrQnlfyA0rK5tR41SYEGqv6+iyZydrIKD11AHpUTd7/oJWDPsZ54RXX2U+kNn7kX19ln/yPf3BV/3eX3GBXXHGzTUxM2e8uusbWSmI6+Vtn2aXX3Wn9PT32h8tutp+efSFaokC2GuaGJB5/+mun2R3rxuyQA1famb+/xH514bUqvqb9RmmcI5Dt7OiyG9dusa//4NfW2dNlt6wdslN+8CsbFjh/+Xtn2mZJk4l0xn7wq/NtoyRD1Gk/PCJ6sWYSldbs9jWb7MprbpJfyw4/7EDboPx964w/WK3UcCH+h7++yO4SeP3wl3+y86+4xXp68nb5DbfbF75xuvggaZ8++We2ZXjKlg302s/Ou9ou03tNCUh//IsLbLxUUWcx4XwBH9O4vead+fZP4pvSU5Lk6xHoQbsDvSBZu8XbHrO4LFjGfcZvAZC4YC8IYJEKseHsG6yykdlFFZIYLgAeACdmkht2H19D7YxBD+DCyMkBTibFQmeCsI9NXk3dcnJLPSXAUxnWGygnKmNPm3R0lfQYpEI1eNkbtHcHXt3Lv+VqLmN6AmClwWyyVyZxdUW1vv3Hl6uH42FIezxhvpPKT++yVSoke5OPOHjQDljeb+MTkzP+TmrQS/q67XGPfJBNV2r2xW+faT/51R+tv7/bBvs7BW7dduUNgEFJZZm2xz7qWFu/cZ11FtL2zte/0A5cNmDX33S7vfpvnq3yK9iTHn2UdXV22TXX326PPvZQe8/rX2Bd+U679qrb/HHJVKet6O+x9/zzX1lPNm2Hr1xs733jS62g+piQNF6ulK0mKfCQQ5baq1/0ZMuqB5uWKlypSr2SqjpdYTC9rjpCbW7a//vUN+28q++0Iw5YaQeuXGITxaIN5gv2+r9+hr3iRU8SP0hRL9VsdKIkFTth//6ml9sxhy23ZmnaKkrvzvVD9ozHP9Te8Zq/tLwq/7KrbpDUOq0uIWdPfMQh9ooXPzX61kubAKkJ8U+1FoYj9pRiYKQMc9mc+KPD3WKzUGjvgE9UqzVs7f9e7cAC+AQJjgLhKnBx44jjxsGPMAChg2EAMEATVcMlRmWDRcZJmeZUTRJlVaZk9WJFTF2zxrTupyvBqEHV5I5JCbh4AdJ0lVpXBtX1ADG7wM91GfmRF+UpqFdJq4+Xbc0Pr5HkwTiU/BYCKa83SZJiW+Dxj364nfDoR1ilXrc1Ukl9n7KPqVGgTfuPN7/Anv3E463SqNk3f3auz5p2d+ZtUVfGtqhc79o4JBUvZccdd6Q9RmnVyg371k/PsY/++6vt7a97qRhaZVmRoQdX2TWFtjffucG+8t1fWEVP2jg0rLrj63g1P9QhL4bP5VLW1V2w3s6c5V3tEQhL1a1WinbD7XfZmOr05E++1VYtH7T//Oz37e0n/Z+984MnK5x6LkeipmVVb9lkXZLeFrvrrnV26Ooldson3iqgrtq3fnS2OsiEVQSSDzpitaq7aR//wg/sXW96jZ30gTfadFlgrte/6sY77Ts/Ost5oFxTHmtla0jaX7qoz/okndSbLNVpE9/UmJiccBU3ltb2xnBmJZ9YZcvnQiRwYy8oYaV14zb2p/U+XuY7K9S7Ay5B5QX0guTFlUkNwNEBUdeEb2XzZMSX/HBVGAld9a0Cs9GyVccrVpkoWnmyaNWi7qWqVCWh1KbmGDXeikR0xu88HZ6l9FFx02L4fFPqrRL35/tzgn9Lui55bEnl3vDT62VXfgDHBUFJu+KqG31m/OvfOc3+eMGlynvLrr91jZcn78vgwHS1YdPTDfuXVz/PXnzio6xar9r3f/Z7BUjZIQcM2rSko1vu3KR+KGUrezvthc863jIdCfvdn663//v+r22JpMMasw5SP5sJARhSvjoMAPbsC26UnW2EFCl+KZfM6X6QyqueB+IGXsgo4H/+299KSsval791hq1du9ky2Yzdetew3ao83Hz7Rn+zpsA6J974n4+8xd7xDy+woqS/0865ydLZpH3j1LPsE1/7uU2W9NBG1RoK+6wnPMRWSOK9+c4h+7cPft6WD3aJFxremd54+2Y78+IbrZVBiyAfLF1q+GSH3kS86Y/crwngGp+YkLQ3u3xlbw17ctnyiX0h0l4Cn9mGX15nSalGLDT1Ty+Kubn6QQQOQErUWwZjdXIXsIn/3M+XtqB6AkTePmRHCgP8mAgRo9clmVWTEr8JAzABmvJHkmupoQWJTmEFapiG0m16WMYWU5YRg+dQYwnPs0lf4f1PYVtKP1vL2Og166yyaVoZi15sHpMLRKIbb7pN79+0i6/fZLet22qJetPukGTE+KbPtivMHy+9yf7+XV+1q6+6yd78qufaQcuW2mipaEMj4/awo49Rh1K162683ZYMLvE0F3d32jc+/Fbr7c7aORfeaJdeexv9iDUyKk8fBWB+NmsnPPww+8p/vc5OPumf7T1ve7l3OkiXfIY6kZC6il15yMoOIFd1Dz3rsY+0f3vTX9h4cco+861fWaNWsQ+/+2X2hf94jX3+Q//kYXxc1zJWUGf64CMPkRrLMWNTtn79iJ1+zhV25Op+++dXnigsVp4Eip35Dvvax99uhx7Yb0NjJfvgF05X/WetJlR7/lMfbif/1+vtex97k/3jS56urIjv6vAH41h1lVlcmvsv8XnVySmGTfa+LPhmTVYqbj6X909HLlQSguycvFikQUnZRBOxVrVp6791jYCobs10VswUpD42/qPuOrF2C1DTvUtbXAEpwA3RjobCjIYArSHphW1tDbWwamfTSgK8uv7wDxIkABlATY/xpF21VuLyVRKc5CybVGjAM6O/VDNjdTVaH1fUH+nwlr7Xl4kOMqfwZalGm8+6WfkJle+/TdZ9zT9CkZ0s1m28krTBnm774f+8xb76oddbSe4bhov+Tr40RAVECU9PT9iaLeMC/ZQdethBqkPVkQDj0AMXW1HveP2tm62vL1TYWz78f/aFH5xrH3/H30nSq9jJP/q1wCup8BVLA26qj2arbB2dHa4uvvatn7WTPvVtPVkg509GolJH1eywhtTfZitjNdVnttWwDawHfPcXLV0v2/Oe8khbv26j3bRusx2+YpUdcchyO/qQAL6BJ+qWSXfYHy+8UnWeVZUlbXJairUkwRc8/UnWnc/6+G0mnbH3fe479u8f+7p96t//UQ0xYRdcdpl1sR5Gz1ze02W9XV32wrd80r763dPDd1hUDkWpdryOOE5gGPGhl9b+R8PqBFnahPCB9LcnFFRcySa0WQkPg4P9Hn+h0i6BjwYHcDFVgMpTHinZxtvX+SSET8SJoXzhbARQSGIAlIMTgBUZUgKI+Kq6j8fhrXtf4oKvwjTEtOi83oAJQs4AVtKL0vT0sHPVM32dntJLJzK+FxemDjO+ShvJUmHjPIQ4IR2OpM8k87b2jCt5OrXKr9UB5HlJrLUrWmlyRMBXsIMlxR11+BJrTkkqumtTFEKkBn3I6sWWVln+4PRz7Ixzr7Tf//Fiy0nFXyxGHVzUK8bNWUUqzoMPXU0Ea5Qn7Zrrb7TfXXG9yjlrnZmC6lU+2YT96qJLrTRet8NWDNjNN621P1x+gxVbdTvo0OVe/uyIATpazZwy0BJQqsxVlnn4RZIVEuOGO9fYWX+4wq4X31irYDlJ/Uk1HP6EauRa9dOyYi1hb3jvZ+17v7rIv7h38GGrXQVGSrvk6mvs9xdfK5AjtCpRIHbdLXfZRdfdSYVaPpWLpBCz3woE/3DFzarShK1YvMS6c6judbvoqtvtT1fe5keY0dTxd6nV7/YfKlXKKr6yAxlcQ9vYHfmhvx5Odao229/X7+1sIRPwsgsSc8B8bq3b8DUbbFGHkF5Mz1KUBOtDZkAPq65uB2R0RcoSMDmeeHjcVXyAGP76RxKTTOFjNyyUdSmSXEVxSQ+12j9MFMej4ci/ITsVkEvk5ISUINBDGvQwIb6Dn+z+Elx0z0LotP5KN01aXZIUDR3+l/O8pQ3DwyqjDhtcskxZlbqR6rCe3h4bnSxG0xpBejls1VI7cPUy2zxZlwr4PUtk8vaCZzyKKQQb6Om0DjBJYZ/wmGPl0rCX/MXTbXyybN/6yR9URS170TMfYx15qZ2SHsdG0pIQK/bc5zxO0tuUffDzP7TuTNpe+IynWEMPzXnHU1OZ6tnpkqoqZTU5seUtlSvY0qX9tnxZv11+0yZbu7FsBx3QbSuXLlYF8AaAHjOKqgupqMlazdZv2WTVStWOWLHYXvCkh9nSwQGBZ8p+e/Htdvn1662heFvHttrzn/dkq6iOP/DJ/3Pp/aFHH6h0mvbSZz/Nbr9j3D71pR/b4o6CPfvEx9jAooKk225bu3nKTv/1BQJm5VfvyW4Vlk25SrOfEB3JyMiIq7pzJb0gze3YQDE4IjQUCnnr7ua0kIVNu92r21QPz7FQMMglr/uZbfn1bZIGADP1nIwDSRXx8Tm305sLbBCH3Q0/MZgkPQAq1Ze2zAEdaigAlApTYRhgrRarVhqZVMnqMbiDQroha+JRaiZUAg1GIqEfOQ8gN6RuSY3LVqRu1RvsmtNV6mq9aXUZ1rM1aw1psHKrsSMhuDWqYnYZlss8/gcvt/5HHwCWKn09e552ZJVq2UanpHJKrOnJc5yNOqKJki/uXtTbofavclHmGcgvlppS/663rSNj9uDDD7FjjlyufkDvpnr827d+0tZt3Wq/+/ZHlSqD/g278bYtdsONa+0hD15tRxy0UnXTtDWbx2z9xmF79IMP9TWVV1x3m922doM98iEPtiMOWESV+BYwsG9QquXQdFHSHMd9ZW3TeEkdY9KWdBWspHI/X9Jao1mzhz/iwXLLqyF5RXu90rGNThX9k4biHO+fAN58R17eCbt1/Wa77ppb7OlPOc6K0yVb1NUptsrarZu32FWX3morDhywRx1zoJ/GU27U7fIbbrM164fssY94mB24lJNC0rZ1dNLOOf8KO+HRx0rraFmfOoBMWryq9FGxCbM/0OjoqHhi2NVcb1sRoO2K5oZjh8bKFct8sfKexp+vtFvgY8kCezMFF/azJR+wTE+HGpGYMtu0NEfLA24COt+dAcChzgKCfhVzR+6AXWaRgG+lmBF1VFIYqlJDDbcshq5OITEg0YXsqFj5ceOFLOOqicDJ72XPtNKWq+oZFRlJGWy1ajjwKQ6ANwN22HXFsCexTJCStYoJO/xdj7MHvfEJehALauOmNw9JQE8e+WVcDRUw6ilkcJVReXD6tEpIBvfwLsjSjJmdfs6F9sXvniNgSdiP/+c9XrxIQKooD0dhU7YhNnGjCsDuS38ACOpAYZQ8nZIvFNejkaKpupBD5k9TVlfDSAuM/HsDkLMauQs7N0LS8XOIB4V8hzzLz/OX9Q7Y34mHolITDH/PD074ksfZnotZbsZ1PZgT+1FDGtS1r+kT8HFGzL5OpXLZhoaGbGp6SgXjhTdDuwMweIJZXD7CtXhxX+S6sGnbEtiOnC+dWVtW3VQSo4T1Wa2UGFfA5SoiXKWCo/DcILGptw+b1MVcrg4piC7NPO5iULk1lG5dhiu8nEJSJDcCykQuY5lCzjJ5qa859cxy8z24HpcLqh7LUvN6gZw/048zkicHo7rUGALG2dOFHz1IN60MbK/GrqBDv7kDnPQGMa8HuykcARSHA/A+AYQoMMgLjpeUjfeg8Xsgp2TE6NfecLt/c/iFT3us7kK5t2ZAD6IOlUIoMK//8FzSisGBh/AM3LmKZHWbwvlyF+pAdo8Rgx4UpYtKHFmCu6eC22y+eY8QJswchoNqw7s5j0Xh/Kr78IbEnyXPQRzMaTYNzy+vMPNe+y41JBSMjIxbUXXv5adyn2u2J+/8vN0HYs0e0l5//8I4cmpPKPDLTogioe/mWtw0bsk8TKI7/uOCE68xkQDzORDO+EUJyB229EXLhBOA0ZvXGBhn0FTujN81mLHrzFunCrezv8eyfZ2WXdRlhX6ZgR5duy3B8wWCmUzWCqmCn7pCI/CxPJ5Jg1CjjCcygptbQjhd4zxSrbhNbxx1VXifPqnD37dhr3nZM+2UD/+j/fULnijGloQblcMsbXvXpoVPANjY+IRAb2rOJMXuiXCEZ7yccb0+tknSvvYR2iXwObm0kLDSjSPSeAUwAAgtiTLwQgxg4iDDLYVDFPSeENXjIF4kpRbTtOpSf+pqeAGM1CPp2tHbbYU+gZvUZwas+U6GDy3S4cueLGStR2J2obfDN0azNyONlIbY4s8kH1wltelCwty6v66obyGP7qn/8OqtsYo1JsqeL0B+X6TQeadsYHGvHXHwchUVkq3eXx6+SX8ntKeNpE3zl8pScTlgFKkvBrNYotuZQSPjGr6hkbbuni7rjD67uq9QaP27oAgf7K4zr1GDCZIVIMOfbsI1Mg4sbsdLEZG+kLhoY8SRZFYT6NXYJgMUAViKU+jssHRHzrcW+UwuwKf4SG7sGmBhMsmBwZ0CyC4BIAPuQd1WGgJZ/N3oJ8JqNw7KPNvdQv58+Q2euq8VlZfpuvAyQN++SA7+vJr3JGmVa7SzBUcvWA8motDatK8Q29GYxa3Vag5kscS3OxMTwMe2tJ7u7shl3yHgYJfER7qhsRs2MXIdUVQ4FBL/AAlODjzcBz8XjeeADjsMUHEBPXeXmxe0wI7BcRY6cyXNJr0ORoUfAJTjrdOWleSX7cpZupCJ4gQV2tVbXR1g/Y9n8q8fb9j4Kw/KCzIOj/Vny2HrXZuDfR8lsbv+1JOL8WdRjnLmEIhQ3ixqvfn2tbZ169bIv00LmQA6JD0kvljKc/7XdXdEeMb1mL1dvGixt699jXb7RnwHFyrdOG71tCALfBDgOMC4GokD7qFgaUw+gIwfEBNELgkaDatwcKWcWDXix5ZTEUrLFzd745Q7QOdb2zxQSEtXZolz+fDJSqS91GDB88NSQtKJiQbOWr6ZI+15Qxl2jbiUKTdnAABWBHg271S+cHeXndOeMM18JK9kL09s0Vt64YRB/tN+e4m96C2fsFe99wv2ojd/xn561kXyq9um0Qn71Cmn2fU33hr1eXp/FprLr4EL1as7L1nGDGUfGhlVnJ/aVTeFE1waHCcjYkbe4yhQk+kkkvIYeOJGYoQNbv6r8o5CzBviLfzFPWexCeT84Twy6z7LMlFhQfcDH5VLFT+Fp1oL5Q/Px2ZHNJe30dIwfBgcVXdfJG8TuyQVSB1RWeXla8GgOWX3Z+XoDjL8O7hJ3hB2lpN1BzwK3mcNY4qCsxzB48p4JaDyYtcllc1YQSJ3hvVD+iMNdoHwtbZYrY3T9vTgML9ywaJ08PKGP0v4ZRSnODTuoWYi7YDI086YZiFTvd6wU777C5VD0o49dIllUk3735+cI5+0TU+X7SfnXma3bRxVXwe4yTRTgq2Updjtz/5XuSXrVZWN7tWrjU9X7Ie/vdruWrfF4SHFFh8Ry5Q4EQYZkw/RW2LOKSlhPYyupKG6o6xphypvDzPbJh9wYlaUZqMcWgOmgvHIn17Tc+s8EpmYDSkIvV9NN1g9zH34TozncWQZ0t5cQNsZbc/b2Ht7e61rgZ2qvDe0LRL8GVFzAqoGA51Z1RrVHShc5/zqx4vYOdYtbjiiqpKsWsU4xigOo/+ooLmGcboATkglgJqENuNMv7RUWQwTGl6JCkscpMBMdza0lygdJ6748zfjFrnH5EH0POz6Gbp1rTvvikdm0trHqCjJYMNoxY4+/CD70offbscedrgNj4fj3Gk8iVrZKqWq6r5mo+MVXyc4PclK8aqVVfiXX3ur/emaO63C3s9Wzcama/b/2fsPQMuyq7wTX+/GlytXV3Xullpq5YiEArLIORvb44CN8djMjD3jYWxjz4zz2Mz4b+OIB4wNBmMYgQGRs0BICCShLLXUarU6V44v3/z/ft86+71b1dU5VVWfdd9+O60dzg7fXjucfdrjXgz7rCJC7fj4p++N3/3AR+Lcam+7HlY2h/Gu3/tQCCfjDLfx9HpxcmU9Tq9xccQ41ga9OL6yJnBh0E3wvByIs4H8B6uBQD8kj4Tl4iaCHcXsQnzMnYBMPsAP8D/dVEBuY2Nd9brutT23c7k/miqEmXW92bm52LW86Cnv1UqP/eaG1NbZ9fi1F/6r6OxW1XU0OWpLFG5r1OdNDQ4ns9vbUUMHsHygGT/pYOWsKqLVj5EAcemavf6wrc95Ccws1alRsLYH6LGuQHZcWUiKylmn3VFFzMaMRjF/O0aVMerLoCnUuDeJzXtXlEHJERLpJ0PpHE3pV29nDCRlym0oPXyAGT65ccGp4oBv3BvFvq+8Od78A3/Cz7tDNIrKKHqkYiqAeKUCY18S31f9+b8f1x3cFz/8f/8P8f/9+u/Hz/zKb8d/+ff/V3z1N//NaC8vxG7V43/6t38nvu6/+zvx7X/ma+Odv/y78fP/8R/GN/3lfxSrm5IqmnNx27WL8a//wf8c3/G3/mmcOztSWxjEb/3Y/xM//svvix/+iV9X/2/G/qVh/Lv/52/F3sXF+Na/8r/H+bVJLO+ajxPnzsb3fOcfj59X2lym8CP/6nviX/zQL8Qv/8Zvxq+/49/S5B6GKc8l0RRonwNuORmcjbMrZ+Oh4w9qwDgZZ3snzcPAe93um2LX/K646fpbfYHr3MzuaHWRahmUzfa0E/fsHT16LDZVLyQCeHmD8VGo9DmU1/X27RXwLW27X430GN/cyM4/0Ih83w98TCgkMLI0JqBrCuisS7EWJztTSV9JpVGDWUt0BEzqAKyjMU3u7lpQJxHWsebnqa3+FC7X8oRfGxvR3+pHX5U3GkpyaLW9oyTfBB41mPxsYVbWGLWikRNAw583Ctid5boddPGypuiwckszboUnv8m7eMueOPQ1L1ZDHnh6wPSPD7AwYm6Qp37PH1wudnh4xWpzc0NuQ9klCQHI6rSUWa5xKpNXAJHP+x48En9055H4xF13x1/8li+L7/wTX6fpay82NWh85q774y1f+Pp43ctuinf88vvjc3c/EO3F2XjDy2+Nn/i1D8U3fvEb4uBCJz77wLF4y+tepo4zGx/59P3xJW96Wbz1C14a/8vf/ndx+Mbd8c1f/sZ414fujpfdel3Mzs7Ej//KR+I1tx+Km264Po4c34gvet1tsTlqxeePnIhvEe9//hm+DNeNP/v1X2RJMhvUc0+94WY8cPru+IM7fid+88O/ED/2W/9v/PofvTP+8K53xace+nDce/Rz8fljn5W6Mz50z3vjD+8U3x/9Uvz+J38rTq2ejHMbp2Npfilm23PZDy4gtUka95Mk3sFlc4q2q1Zot8fbDuFjVrV7967YvWu5cvN/m682evShgIfWH1PRiaaqvBLlyrmoLLzOJuLdR8GL+AVEGhG9rgfIADxUhQAQyc4bC8SBspemw2uqLE2pOmLgMtFmoxUdLj7qTyQtwpvg54oUvnATXEsNpzGrDiG3rKQkcpEGmXKxKJNhfiK7cucfUqjP/cm8olGb65zW1zdjTdOtTRaH1wC5gde6BpIYOfnON0j5whcjat+Xfm7YbXWVMFvSMzzhhrw+d5kT661/8uu/JK7dP68p6QPx1/7eD8QDR0+pE3Tj6wRAjDOve8nhmCAlq/xuOLwv/vZf/jaB11x81ZtfEn/xT35FvOylN2sc8RZHfMWbX6kxZxhvfMlL4tw5lU2nGy+66Yb4+i99nSXyz98nacQfe9+Kt3/hq+M7vvWLVU6sEc7E7TddKylw01fsHz93Lg7u4k0BlkiezQV25c1/qafLJNYH6/EHn3l3/Idf/774Zz/99+In3/Of4n13/p4k5p5nKnPtxehK8m1p4OcDR6hucz46fK1Obuc2V+I3PvrO+M+/9W/in/zX74l3KPwdD348BiMuA80WWY3MTm878cdJAw3Wp06fjVUu6L24g15EFgQqKn2KZ0DI2CPgw+5+9hjxXMn0GMBnnIhWR1NQzOZOAIKygjCkPmLaSkGqErlQlB093t3E1+t4RkikIVY6iE921vYUZtjrSyRvSnhTExDvfGcu1IxiJDAUDDqjxrBCCsOv2VWnELjOKG4u4yRiLjKwLuWqA/AQGHC2A2bLkV5+6U2QMiXB9ZD2ipQnN6ueJT3u70PHDT3N6cc1P+iEwwwAss5CGKTDy51ulxT2vX/9z8ZtNx6OB0/34h9834+qHiTRM2iJ8j/lOom3vfnV8dbX3BY3CwC/9avfEP/6h98ZP/rO39GAleA03TYaMyOX//s/8fn47n/yI5LgKfYcaKgMwLNwk9RtL7zWt7NwNT7f0LjlRu7re3alZ7de2gkW6VujrXj3x38t/n/v+D/iB3/pn+pZfidWNk5qSj6MtgZn2myq3AnlxpcdhT39fUnuTEcDxDCOrT0Qv/T+/xb/+mf+bvzgL/6z+OQ9H9NT0idyEGdWU8r88RDCxZkzAr3VVZd/Ob7ySKoQ5gJy3Le4Z8+y8/x8oMd8So6lNGe7MRzwtQW1BBXqdDMsBYlOczaLpKiBpD17SRlg5Llxfi36Z9di88xKbMm8dWY1emc1hZSUxDueI6afylKnxStp3WiO1Oi3lCprd4yGNMiqMxoEyQtriTyGEktJU6kJdC1VypkPXpMfcsciOTwpcWY8dO6BpuQ9S2gjS288CwDHAVAADcmtuGGeVjSyHSBMsGSdBcUUGOC7nMFvTZLtD/74L8SJ02fiH/5vfy4O7V+Iu+4/GZ/47P1Zn9OkMmv6eFMjzksy/nv//Cfjjz58V3zZ294cQ9Ci6q75n9UE5PKI2eaMpneL8Yrbb4lr9u9NhklK6W4jaY3rD+2JOUmIf/Txu2Kkunjz61+ens8y0SloIue2TsfPvO8/xY/82r/1NLY35vJc1qM12xCQAeIABRsCO8D3cLXtz2adfm0pwOZ8fyN+/3O/Hf/uZ/5R/N4dvyIhgSUeFbMlDMrzsQmQ5DbllZUVt0Xo8Q4UhW9xcTH2SrrmVdDnCz0m8EG+R09l5JNa02VaWnilA27CqhjMCBA0snkqCVU9aKhONpYEN9noSx/ESKM7arzJhoMakRLhXN7cRCPkQPxsaAiYJj21Brl7fa9C0/zJrvzw0SCmYUyJMfMGyKgxiqEUZsMePGrNBj6lQ2gehf3C+cO7NeWQlCrw4sM6BdDKh1gw4wZhL24F9LDDW/iKAvwKcJbwlxuxq/tjP/ee+N0P36np7q74ui99vSqyFUePn3BZT1c31dkesxs5jk99+p44vt6Lb/m6V8bbXnOLypqqSO4SZjJRR5Ik/vIXXRf/6G/8qXjhCw/FgQMLahu98B1+IpZ6VRUK04jF2U4c2LscH/7k3S7L177iBXDg/SwS+ZrEh+56f3z/z35v/NoHfjU0rEla7WhwHkm1JblpUJ5pRVPTQwMaSy6VVMcSzY6SXSBZ3kDiGXlrptPoJgDq2bl669z4fPzor/9g/MS7fkhgeMYFTQt9PLSxuRmnT53abl+0RahIcpdS5LnwcOvKruXlmJufs5sr43lAjwp8WQSc4kYEZ+qS1WH3qfKhrFWkMjBNBfwAhQSrQoAPh56pUs7sGYzkbwVjBSR8iHxWjYb1IPYKUJO+AAgArOJC+HOiUgBegh7gx0aK7BywBQDt5pTzR/4MdYQlOOE1ld+T3wVlt3c7DeIX0Tim9eKOjsK9mMk/AMhVWzTEYi8S4eVIfH0N8LnnvodiS4PQ8WMnYqhp64G9e9w4eFrAkadnwNhyp2nEqZUNPXMj3viq18fZs6uKg/oupRexruk+118NJ2wKzcTmai9+6mffE3d8+ogAYS4ao3bcf/9DcZZPZCoDLIvMtrsCxt1x/5FTsbS0lNfJ00CeTVLzeN+n3xX/5hf/UXziyIeV/JYAahJdQIt3xNXGOJCQl5gCbAI/gVsCHKoCQiskPdxy6ou0jJ0D+OOu+lPM+vZo1qrXR+vxqx/+2fiXP/E9cXaDt2dc4uTokkR7Y2Pt5MlTamM5iNDeSnt8NGJwJ252cPO83nwV5lku6+eQHhX4siCYrGikv3GPAKeXThKtspxAJjBRlayRa9QU4LChIU+OL3i2KfOEw3ZyaQgEHFB/PvgKH3FI8aEaUuo0O9HoN1w5DU13vKjO6XPzVgCjH8dbBkp3PBGwKM0CdJyR4mp57/KaH27CFCLvRs60DZXuDfOSVtXQOGBLGHsA0vS7tBdV3NGL+WJFA+QjzTyDgbBSlyN1Om1JVrfGXQ+sxn//v//7eNcffCbmu+N4/Utu8rdWuB70v/7KB6Ld5RwlnZgOOYrrDh2IrjrsP/3Bd8T3/8Qvx8xYQKBOzTVjY3XyH/m5d/lD44eWZ+Mjn30w/v73vyNaSutVr7jJH6DmVcOfffcn45/+259SE+uo83NpRcRtNxxSmTclhcxn11ecVYk/I1TVdpoEsu/77LviJ3/7h6M/3vIhbU1UlYe2BkgBl9ob4MWX2wCwnO5WUhTgp+cu09uUBCkv8TBYiIdby5H8iLM9Fj9LMvQUxce1G3wA/66zd8d//tXvj9NrHABXWTLgu71eSIDdMUnlfYEfMyNoWpKbpouBkHJuaco+zydH91y8mXFh2KuVsqQegZDiqBgaxbVvfbEq33Kd7W4oAis7aETkJaaBkGuoSqKiHMqVlrwgD5sOXrgFTIqf/oRTjntWU4DZUcuSF0dUOMXARaKcxePbsSlBSckNiQo1kZ3XpfAj7nKsRY4JWjIDsNi9kCTyor3+IL7iP6dOphbKrOxpodLQaLTkC7q48V0uxGmiv/aXvi0O7WnGyvp6HFhux//xXd+m4pmJwwf2x4uuX449cqPjvui6xdg7TyFN4hUvuSVecE03Rv3N+Iq3vTGu3z/nQ7P79++Jl91yIPbvXhLfKP7ZP/5fY7k7E2fOrsUXvf62eOWLbonD+5bjLa+5UdLOKF76glujsbUqoBFwqoiId2bSjxsOVEcqSkU9Q+QWMaEtTeLzJ++K//RL/yrObJzU4zK15f7DHSBj7S2luNxwwY8Zitfwqr5RwA7FES540blvktcoef+8SIG87eIpMIAot66AFjny4/e9P/7lT/+T2BpsiI+iz3ZbiDZ16vQZH7FyH3gcbct9rlLs4HL5wP59+x4W9/OFHvMAM1cKaKyPu//jx+NT3/srGqlVYXwwho9Oa9TwoWMWK+YkerNMwKyYG5ipaI3qfBkrz/apghHpOO9Hb6vOAyIW8v5tozMb+7pL0QIcXRlSyhnrhA1NmWZ2tWLE6GYglHQgwOPa9RmOlDx0Pg8jy32MZMVhZdsBT0mBsnMdPTcyTzj8zLk/+au3+Rlu+9GvjcZS19PicmnnUyGKlAbV1rPzERzWUeZmZ2Nh8fL9VgFrRWub/ejOzcauuZzGWdBQmWyojBc6iPZ5NdGEk+R6vpHq6uy5NU2Ly3OpzkZ9S3xbW8OYn+vKbaK4tzT17cX+PZpSjTvq0Kvxhx++Jzqz83H48HL8+b/xL+Lv/o9/Lr7yLS+Kd330vvg/v/c/xd/8zm+Mb/6KN1nqyZuVydMzQG7941gdrcTf/+H/JY6ef0DApBavWUqXdipKoEMiSwCEkPZUEHri5GkpDH2hPXWxKzOQwXAgld+v7dOWPfgyIObmn2ckKk+KmkGdVyj7KkMEiLe8+Evjr30jN2UrfceQxBXyJ0+fdVsvYPZ4iDYJSHdn23Ho0KHotDKvz0fwexzANxLwzcTpDx+J933LjwrkNAoK0BpcO9+R+A94dSYxUtvng92AILclsy7Ipx0b2MXPxQEa5FLsBxwrMETm5EXoxe5ydBoaZdXgJn6/U5UB8DXU9NXfZhYBPpnVOJjeAm4GPs7XPSjgk25A9FXzFcgxVbbkmIDH9fN+Px6eLcKKf3c3XvBfvtbpNWl+ZPIpEkVKBynAx1pKfnWeb0BcXkSHo1BmJG2MR3QMWdVhXTG0DABOmmrTv+zoKCAJyZ7ygkOSuKQ2Sz6+Fp/xRfUvd0s3SojjTkTP5Qd//Lv+qetxeXaX3GfiF37gb0ji3Iiv/wv/QFOwvfFfvu+vxvXX7nM8rAi70TwDxCP2x7346//8v4tTcTY6Hp1bPo/HvYVFMpsGPXSWcTSkx1x7LuYF4JxEEJfKsQIR2i7TdxXoUECGdLY1HtjskiNhl5lKFeBTm/HmG2ccFc+I7yOoLL/2lX8i/uSX/yUZs+RX19fi2LHjnvWU2QT0WOBFm4Rnbm4uDhzYGwvzV+97uI+HsiYfhVpMXdUhlq7dGxsDFrmrxg9eoqhBxaJqiIZAydNKUf7PAsdCpzGv7BlUlSY71QV4tocCPPUXwIx+xEdwhhoVaSiMmKyREZenu0h20qn2HDGVR8dLg8KOmfgzXefBuVbu8XOrQ4/oIoXMsj5DJ316yI3UCkkhR9nL9ZYLnpkO7Hy2ADCVeYE5uSWP3NWhgTnAjuLke7YMFXJQZSVYNI0G7HDTPvTMI1azBByKcdIYGCyI/9Ce5fi/v/vb4/Wvekm89KUH4p/8zT8fc5KKAZuDBw/E133pq+L6w3uJuKpjB3xGiCf8d//tn8Tpyfloa+ClHDoawNUaBXDzUpqNWAGEeh7VJdPSlmY9fINiz9KemG8vqJ/o+SXtcZ2alZ7FU2WVQVeS8q6FPXFgeY8k5wW5A6QqPbcNAFVAK9VWMTeUNht0MwJcyvu37vzluPOBTzif65sbcZqv7Y0unN4S12ORn6vTjj27dz/vQQ96dIlPPpszPc1iu9HT6PXrB/9xxJJGtuZszPApVb6nMKuKUjmOJeU1eamSPiApLy8UVaUi+Ymt1W1Hd//ctqQHKHDIudNsxwLfzTiLpKhOJV42J4bqKOpDkhoEpl01tAVNP9QwADzW8mbY9CDnmv5uPnDe01oNn5byJKamVGcpkEjkxrRXoyn+I97tHfWiud6O5b9yS1z3ra+NoW8LkWz7FDpZaX40MqY9XK7AtwpQCwuLcq8YanpuSXXMsSY25d5317vj3/3s96pJatQF3Ni8UD15EwKAspuUfmxOUMkA5O7u7phvzVmKhQr4VFYTwh/W6S7GcL2yeT7Wehse3Nncy3Vx5UmKDTEN7Wqf9ANNkdXODy5eF3/r2/6v2Dqr2Y36I22ZYefRqKRJvnhjitfR9u7dF3v8NkxNjy7kqGz5Wi3Eas213/gyTVkQ6AcGnXwFTB4qZLSUvDBUBS+719wAJEZQ5lFqUATy7SoaOTuShJg6D6InWUBTgXHfUt5IYMXlAv40JA2iEu0trTlx0sG+o3BnF9ibHJilvBMs3UdVpI8AQmWBkZiDznvZvdRzNCXBKGFF+tSIhuaOImXpQIrpRQ16lw/5AgzV/4Nn7ol3/t5/VWuUBMW0VlIX1ZSbEjugl5saarPSZ8Sz1F2M+e5seCO74imKMEVtu1uqk5uanlp77JpbjFmmxvZLCRJpMsNgRnpGDm960+/kyrH4oV/459FrasbFqSja/mOQAU+Kbkgb5NjK7uXcMKrpsYBPBMwJLwxc13/bq2z2cMQuq10ZpdSQKuApis8/CvdM3s1FQrOdENa87oPYrxoX5OknwOOTk57aCvBQ7Fp5EVe8rO8Bon7/1/FL52gNoIUdf9Kq/A3ASte1XylLdAbBRrQWJZndvNvPSH7GAuCnQmXUR9qjsXlTY25W5qcWb01PN2noljT1jnf9UBxbfVDNb6I6AvTKoMVaJVNVVO68ekoqQOo0ZmOxu6CmpHa2zbOjdqbGABhhpfhJp10AZy1NgXfNLecbHPiJl+8iK4TbkEEQneUD5WvSGsbdZ+6K937yl503S5Jqx4+lIE9v9+yJvVKlfdb0OICPMcrfuuVs1SsOx8ZW3tXmRVlNf/lxnMRAUwlMPlJC7VQA5HU4gRJAB6tBUkjDUQAy0Buy6Mt6nsDOUl7yG/BkzngqyY64ZWdKYGA12FXpG3zhcya2eRMIcUvFjjDhO7fvjcYuwZ7M7FZvP8CTIBoVisZN52FDg+kFmxt0tJouHwJSPnDXe+JD93wgxoOB2jd1LxiqwC8lvFQ+eyfFmhsS2q7ZJUWQINYBIA2Uj08xPjMgAoizrVkf2M51YOJJKc/Sn/nhU7ruNzPRn2zFBz73u7E+OC+/nfb2aIo87tq1O/buBvSqrl4B4vOdHqcoAmLMxOyBhbjmRYeFNSpUye0AWtlEAKiQmixhYayAp4AOYj7SVkqClZti5SqoER8WH4ytEvSYmrLOkeCnZpDx688AV+KVnjwJiiVd58O8BSixywwfedbsmbWVpTfdIJaBz1YRjqM0T4iIW0Qjo5H6VmipbrcjwGvFwjyL44+ziGt6BinrKf+Hl1N+84M/r8mCgE2ulrVkpq0kMKXEhZSXdavBEV7p8wIsdmoJ5TYtd/MTh4Ew25DBR3VvVbUPzDR61rlpF3NdtQ/HnfFkGuKDCaU26kP+7JY3xrHa24r33/Eras95EzmyRRK2ylS1SYQKXkXbu3eX09pmnTI9n+lx9Uoq1ZWjqeD13/Yy2bllom8Q8ZtKTDfFV8DHQCOQYaQCqAA7HyVRpchUCVY5/eX1LnapeE8W6W0i6Qs7R1NiqOm0eBiJSSDX6zIeS3JExEKvtO2ptVoDo2TJR8YJv7zQlVc33G479r3txmiO2g7j/KvhPSGqGjSSAB2GnVsU4McU12uaNT3nxPF6mk2hP/zke+PI6XuiLbdGq6N6ApTUjlz/MktH4jJ4AUb6iSnavLGhuuUtowQyKf0MfDIP1XZXtzZjZXNN+nr0NKADM0yBaSuCr4xXOvF2BaK0Hcy0ve3NFHKhuNCZXmMA/Gaa/bj3zOcUf77Sxswq80yvUvu3XbErjqWlhdi3b4/jv4Bq3DNdVCqPTdd//cuiV902wrQ1QUUtyKAiR3QDFO4Jeh6FKiDMV3Dw5wwTEp6mmaoshk+u+uFgMVNih5X0RzNhOk0aZUfXkhs6x196w8qNOMkTfgCupsI2E5f+VQBIQx311mLhhXtjvJcTik+eyLclBDUuprQp7XV9Xi+nuDVdDuTdejY0ZO4Pt+JX3//fYrW/6QFwOOF6dgAm67EAXn6CVGAD8GASwPDNlwIsZUOC+scN4FvvbURP8Q0Eoj212S1JaLRxx1tJjea1IizHWFj/I/4KQOkf9BV1mUL0Ab8WqnhOrByND33u3cqZpsZ0tdBsaSw/mUveFhfmJentdd5qujQ9MeBT4bauW4w9rz/k21Owc2BzhkPHSF2MOCCNQAh3A5KsSGBeqxNQIXklnypYoFfArDPb8QgJOPltC6a8AJbqzufyFEcCKXEQXplXY+CWl9zgUHbcaORfgVwCcaWQ9GSfaOrcbHZj9ze/MGa2lL4jfOJEI9uR9Di1D+jNegcX8KvpMiKDAg0k4r4Tn497znxGoFcBDRtPakeyicl/Od2c7ABaAqKAT1NZuaS7whosUYqD68gg3rzoVEpdIHpcskr4ip90MrzATqDny3Sr+Ok7num4ESdQ7/DyKudMbE3W45MPfFBdgIuBlQZ9qQJf2qIPKO8/4DXmmh6ZnrDEtyUxa+mbb1WFDnOaq/YEsPGyxTbwADrySCkMN1WOeHqbvawosaS0KAOgpXia80w5msIsSYAAJNKcKr+r0YvG4Ol0FSbf+c04BwAf4Em6Ti+BlCmwOO2Hu4/akBfZB8vN2P0lNykfGsHheQJUGukO4DXU2Hgtre0bRWrQuwxJDY4mRbv8+H1/pPGQw9RyHKsNV5sWAIdq1tNSprGuY9xd3xp9xc+nEBKI8EsJEQLQ+FC+j6ZIuuTgsg8vq234xIPDVAOlJTxSAmgFaD7WIuBS/Hl6AcBT3tQsHc4pYCWvCiveQWMzjq89KDfHIs9htNrZDq85uD86aos1PTo9QeCbxPnTa9F93d6Y271bVoClAjeAxWCHLneBjTwsuWHFDeAjDlenKhhev2khM4c4F3fv0kjVDm42YVF3lhfdWX8hlOPP9ByWNBX3yFNdgJD4AEO8ZdYP8HN+BJopFcpN/rtffS1fZfFtMh6WnwC5g9CADXwtH05m9wzQKx2hpsuM1G4EOzGQlPQHn/g9SVmz0eA4k6R0r6HRIgEmAVKCFFPcbBfb01P92qrzaT7qG9BzeCRHSYd+P11mlEma45IEaf5tlRIfgydtkHd6ySfgSEh4Mo3Mm1q1UgGY255C3/3AHeobTXUH3siQ0CD+aw4cqAfex0lPqKf2VTlcz95W4S7/2Rf4fdixRPnmUCMhoCPpG+DxJQDClMZQlQZOVRcFDNe38qAwgGdAQhpThQqQWKPgvdz2vvlYuHFPdK/bFU0uPzCf4hWPNy2UDtKlZMwYrPd8SQFvZiAl4u+jKUpXg7rSABzVkMibIvE6SGcS1/2tt3rEp/EDkABqUTQxT8XReejKTINkp6zDERUBHZcO0ODYxKhB7/Imjl2xHvbg2fvi6Ln7BSSqWw2o1GxTA2qCjBFK2FUBjhUSnNqIAIqzd5aw4BUYJYkHCQ5AxKywTIaL6rC22JT0p2lqRyDrEAaxTE9Zctsdb22pLaptp4vyC6/XeGwnuZng8lP1K7GxPPOZYx/VQN5Tm+zGrGa11197nSS9GvQeLz2h3rq2shqDQV9C9yT2fOVtMbdPI+eg4e8SzAhgcr0OAEEH3GSWVAZoCY9isiF0Ejj2XXvJY6nP4JYg6GltBZQW/Ymj4rFSRAOJ9lxHPzi/qUg16gGmSJZyy1fXUhmEpZPckHgGw9j7x18Wk1k6Au9CVscS1BiLgrK5JdGoi2J05ojD/MKCQW9pcSlm5+a3w9V0eRIwpPErPvfQZ2VTjbu+gCqAqAIk/fK8nsDNbSHBydIXeiV5ITkK4qwDivjjjhTYUlwA4bZSm8l1Pf0EmHltP2BJfEpXg++Qg/psxHmAzTRKnJlekow2W9c/Pmu5unHWGxn7DxyqJb0nSI8b+LgkgLv9AbHWRME6g9j7P79GKNaSRKUKUgWmrhaGpGc9AQhAouU1pW+dWlcz1PRCYOSpKxUuZRAEoQDAKVAs7he+GaJga4MY8mlJgBWwtD/hAcqddAHhvhpWa9CO2ZuXYu9feJW/qTtUQ+Z9ERpSoZKflADUmGm4MjOVBfTyvVuNsBpiOS7Q7jCu13Ql0EhTgt96/y+qelnty/qVOFaZE+yKmUZhcJNu0JMP7mpdUmpT0nH0TeLV9mtZf2PqXJTX82hLxMWPNgU4Sqe98mYSbbzc/gKPYjJfpulQlZ52iP8bo/W49+QdceDgfoFeuTa+psdLlO/jorW1NeHKRFimKSPAo/Fu/o2Ho/P2fdGRtLchP7buDTpIX5a2xGjwk9lujRiel3S4ljtS3mUFnAoPdinfozflVtwNeFIN4d3g9EbMaEoN6BWQ43MQXsdzWnLDLMmxLfdobMXB//2LotvrC7i5TVg8RCaWQjmNYTROsEMxkiLdAXrdTtcfZmHnDFCs6cogoGplcyXuPXOX6pb1O8OKdUAkNzQqgAJ0MAM2RdEuNDX295V767GG2lqTeS02+lux0eMKKUUE0GlGUJSPqgCGhAfwSEtm2jJvKDHQ+iyeA/M/AZh8lTxAYCvGnH4nNzfg3Hn8I15nribNNT0Bekzgo3IQhDa3erHZH0RXgDVQI2gitw2bceivvjoGezQNHGqE64lRQORjKICggKdMf7elv94oNo+vxnhrqKkrTZJKgz81sKiYfQLBZngErDQSNZr+mc3oC0ANdpJEc9dXPKQroLOUqCk4wEveuYtv7194aczdtqyZ8SwxqbFr1FUnYASmIXk6q0aZ09mmwS5VOxYW5nw2b2k5p7ilQdZ0ZRBQcWLliKSzfAvIIIIrQGJQAljS7t828KltbANXwkvuk6ndWaltIfWRhnjgs4SIUjjCt5D8AD2n1dTUduTvr/g8q9un2rT84HFOEQjIdObEfpXV6SuhzJfcT2zwjeK1yqOmJ0KPCXwU8FZvM9Y3Nj3ycFtEHpwU2Mi8sGs+rv+e/No9GxoIeY2+KgxJDMmNluLpKNKZPKUPVgexeeS8hDBFJDv36/ltDaEcS85j/RISaRis60lXUD4uPji1EZtHz6WkSMPRtNrgCPjZjTgRDyWdskbIJsttS3HTt7wmRhyOFprS6Mm78FuNcSbBbgr0kO4AOL4NwRrKghRHBbYbYU1XHH32oU+q/tTc3VgAlAS3JFClsuM+5Y+e0iAs+BTQxD2XOrx+x8BpQAIo/Y6GeWbbXOOWU+rhQKCnQZiW7fjlSlt3OlWcVexMiBTxzqwi/aUMxHLXc5xbX4sz66eIoeKq6fHSYwIfItO5lZUYaIqYVlVbpfheRW/SjKVXL8Sev/L6GG8MouHrwgQ+Ar+y1sYhKt+CXAGTb0Y+34+1+05F77imrOs+Wx9NgExTgAZTVcBLvC2pJjvCZ7Zi8/6zsXVsRW6qeIOaqtzgJ+V0lCeAdNyIwWgrWgNJpbsbceM//IpYbXO9JmsyQ09hi1THkQakOs7h8Y4tu7QA4NwsN6vMxayUG1pNVzR98s6PedqpyhSAqD3qZzK4paqs2/q2GzDmcAyWaaZN5NST9TyOmQB8FQBK+QRAS+2oy3X7GoS5gr760h4gBvHdYSQ/p88PMMTseEkVPikBrhydrqfKdp7xGuGRk/fbu6YnRo8JfH1V1oZGFsofsLuQBCaqrKGmldd+/a2x9A03qjY1Ckp68628AJMAj6MlPkeHGZFQ3kiHM1syHl+Ptc+fijN3nYi1B87H4Nhm9I5uRP/YRvQeWovVe8/GubtPCfTOReMcoNh0WOLgCA3rf5mG4ic9ubcEup0tNc72IG74x18aywcFapqXdJuS2uZy6gK4AYDz8wBdS1Id01hNayXlLS8txMLigt1rujroxMpDCV5SUFlDQxXaASAjSwU+OejhruGyMlueS37F59fZGh2/2cEdk23Zu5L0FmYXfYSK99CHg75CEFZKboTv9beqNBWfwmyT/BE4oCJBNpsdpdWWA1ImACh3DdoPHL/XfDU9MXpM4NvY2PC6hNftRK6oSjX9jQU+7dj2R8QP/rXXR+sLdkdDIDSSxMXuLlKewQ5wQuLzLciSzARaTD0bCJLS2xuNGJ0ZxJYkwP4JKQHi4NRWTFZG0dxUegrHzS3+2JCkPW9gEA+LxLIWiY+0eOdXMcU1/+fbY/6le6OtBjLhzRAB2XKwWcHBYzYsuDpKDVSgxybG8rJ8OZAsUKzp6qGtwZamhafUNtT2WEPbwboEIv3bdsPMr3LcbusAk5yKhGepD93+TW98zc8uxGJ3KZbmdsViZ0kw2Yj+xpbb7TQRH8s6fcCQ8Gq2vIvrzLhLyk06Vl6Ha3EWUDpTbZO0lBRHcfLcUTkogpqeED0u4OMoixvCRTTUCOTbU/hWw6it0W4hbvw/3xjta+cFdPLTFNVnlJDwVNG8J5s7tKo0K/njrpoccRCZBsI0WpXKd245t0faVPJI6fPFN8I1Bayky+3MeTOz0hCvojIoDmIch//q22L/226IpVBeWgI17j/rSrrTdDYvEZDOVFZAhw7wWSK4xHPWdGXTZm8j1nqrnoKqgg0rBpzKPxGnuMlctYHkqNww4S+V7QTwy+kubtwgNNuc9acU2gJHNtT6G3yHmiWfXIVLoMw2BugBV4CeHEhGGmuEVTr6ET+SHW+FmE0KchwCQfrHqZXTcrkQWGt6bHpU4BsIWLZ6AxV0yxIfFT5NTRCNyhrJ3R9IUT13GnHr//PV0XzRPF8ajO4mN64MojPgJgxJdZLcuD6bW1h8pApJUG7UnSU32Q1qABkSHEdU5NYQTwO7FB9Q5lUdprtcIc/bG6wDNpTX8dYgbv6bb4tr/9TLYl5T20Y3BHSdaPIB5Xk1ygroOJaCdOeDn2S8pquWBkPNPhik1cBSnsp2jO6fLySgM6gtoQpA8aNpiB0wyjBJ5sMmdyQx9w01T1yH/b6XiFiTYXPOO76EV9tlM6036MVGb02xMOQTTu292qLIDQ5FxJGYdjeaGrQTBvllDjm1wK5yS437zNZJ9U1y9Pjp4UtWzz/KFvAItLG+XklcgJoK/DEKbCQkY/u+v3so8PuKmHvb/hg15gVO3dhS42v1ZqKDRCegmhlpxOLoCVIer+34bY1UIf9xT2bpxc03uTDdJawaUHtdqMdU2va2gqgh7F2Mm7/3y+OaP3V7LHQkGS5oBPYFArPb5+/QuV6olu6eP8QgCj1S+1WLrExQMe+0DQMcutqLVTXl9Bqg2lGbtqQf0hkbDj6uwsDN9BUfwsjMJ1nXtyR9bqwKhC/MS2mLaA2kRoEe01y7Ex5AhAV/gNSWSaxvqo9ehHyP1U9LWs9nelTg29zcNPAVokAfTTVnRgK/RnTGfGR8HNd/9xfGvr/96mjt12xzRYkJvHpqFN6EEGB5TU7K014NkEUh5V1sR+rjG7qs0wxGfJpI4eU2BCQFuHu+7KZ45Tu+KV7w9S+LZU2TF+b3xnynHcsLCXhMbfNYQU3POzJYJHjsAE52fv5vA4H1SvFnhT1drcvuH7oc3YEUJW80bW6sx9bWliUyT4HNX3Ux2ekjbR+M75Ahx4F7DsI2eh2aWUnDN8HwSqXctzdVpkhxkQKyYh7Gzz5YBBWuyer1eu7DqNXVVetrEmZYviKfW1s9gXQF1ApD+OcLzehhL/m0Q7bKjxz1+T2osG03kksS1YC/KoRKVIVw539rbSbu+6kPxEO/cGc0jwvF1Bb4+LinB+LLxqSRGf2i6DPZKotqXDRcXo3ja2mdzky0XrYnbvzTr4nrv+kVMbOpKW+3E22PlBoVGwJGJVbvzT6/6fiZh+Kv/tCfjW6zJamsk29UYBawIKVxiYA3ETQdxmw/tU27m5ed2qZ4ZNaMho2GhndxCSsw1YDemVG8/uyaElQ7dcNWb/AattqsP4IvxS1EA02B19ZXYmPAjEr+PpogduFbU8BneWAsIUJ8PqBv80Dh0mw7n2sQWHVas/EvvvOHlSwbchIKBGTkl01ApwsIK4+kQ98y+Cs8Jxrwh5duCA9mFEe8KIOrmR4R+BgZ+GI7Bfl4iUtRuoqN9QqvXkhkP3xwf8zNz0syG8bqQ+fj7p/6UKz+6udj9b6zqjRVQgexHSTUf4XXuOWT8az6+s40kdqK46R18PrZluDs0JtvjGv++CvjmrfeGrP75nmQaCo+Wo8m0dIx09hY0JaxpuctHTvzYPwvP/TtHhC5zSTBK0HMH7wCALEDehXwAQRc/onU5dcXBXIAH0s5SHPtZsc6pwp6kpz81bQZTU89eNP21I4FdD6AXwEQH+XyNWwGv0GcXzujGVBfTXSSJwmais9+8PDxLfFLAYB8JwTwIk5Aj4/t49dSPv7pn/kBtfaOgQzKzUgALpeo0GWwv4UM6XDyzLhxpyRBOeIFobP2neddeZarjx4R+E6eOhNnzpzJQnuSRMHecP21nmpSsgAalbb++ZU4/bFjcfzXPx7rd52NwTmNZme3PFICdmAV396gstgV7i7MRXv3bLT3dWPv6w7FdV/zqlh62cHoLme8jy6F1vR8p2NnHoi//h++PSWZRlegVUlyU8BnoKuukJoGvpT4ADvJVAZHvsamBspJA4HeqD/wptwywKfwBktPq7NNAkJIfWlm3YbhGDAbC/T4Pse5mBHQpKQniXCkOFFIdQJHpDNmX8NxT2ZJdLLzgaw8/DxUep34e9/yb5SnWffVAm6lW1uv7Nv9pPIrdnSetygPAlKAH4f6r8bzrJcEPpwefOhIrK2tbxfgkyHW1W695SYXZqGcDM+4ktmJ3Trfj82HzsX6mV5MVntx9vPHYkFiO+vCg07ErlsPRmthNuauWYi5a3dHc1ajk9qdN/jFtF2ZNdX0CHTs7IPxP//gn4tuBXye3grMLg18+KHnVBfJCR5AzTyyg2O8ycQGBpOTfGuDMABIzjBw44hLV30AQAK0aP0GNGZE6lfjxiQ2eqs+688nVpEIAUpLdwK7BD/cZJYEmH5Ig2yeyF1undZc/J1v+D49Axdv7Extp/st5uleXHrMNPBNKyQ+4qD/5m1EKjPA/iqiSwIfI8z9DzwYPVXuJbwfF1GAjBg333SjClEjDpWuqPioiquBQVDlzjuzCYsaNoEz0qNx6QcnIJnMTZqLG5oXc2lsmBW4VGRNNV2KjkriM/BJcsk1vpTk0AGnbeDblvDYCMOeIMj0FSBjTY/1PN7EQMqjjUN8fQ1KoJSBdk1bHQMiHGyeEz8gJmBSA4aHsI1OK9Z7K/4qm/uHJEKusPfUVkCYa3sVACrBBFDOxvIdavkrTKc1H3/ra/6Z8v3IUln2qR2p71L9pTwLepH4AD4O+/vVzdlZ+18tdMkJPLs8XnQtBfUkFEThVUYDGC/bqOqC9ypGvNQ7M/INLBb+EePg8tqE0vWP7Gm6a/lOvPw0FeYjQ1wwwNQZcKyppkcj2mPZZb24uVx6YE83vPKoiEJK39rY9BcG/SlUxL6qnZY4mM0Y3ASKwiu181GsC9S4udxtVxInOut53JbMsg7SJAecLeEJ9FjiAdyIzQO8zOik5VuOMiEeykIAGzKsIZKH7XxM6TZXnbD0y0tR4UWVnWGDLIBd2a8muiTwcaqc0n20gnosIixrKlUbSlJ0bGS0xxp1QyPIhPUQGJgqSMOogmc91YBWheU7pmzpa4Ls6+knZh4rzOVfGQ/LoRx4rMfO+TSHGuRFIXbi4H9VUDVdkpDo1IQwuSRphybrO2WLCaftZi+9qfbGe7Z9Ad5g0JM579EDkMqMhA0J2q3PC0oHFIkDsEDvKxyREW05VmVggZ/biww2gF4CnaKVv9IgrouI3WHy6WQUdJ74NGWnv5X+ik5I2yu3x0vki3TRhwJj0gH4LpWXK5kuLfGxYPskHrSE2dYpfrZqK9s2ValmnUxVDEY7Vqp4Fd2viefRzYwkpcTLlbjtV/JrZWEqL3NjQ1LuptwpD3bMcZ8qm4rGpZBMatR0kEIq35noi4PFcpYHLt8yuByIbxxnm0zwMVCJDCCeepbys4vAR7OLStrqS8rrb25Ev887t8xvFQ9/CsJanXdZxUstEjkgajeJfLRU7pDkcw18jJ9dUqbUBVRGE+pPwClgIbaU7hQ54iLpoxSn/lPljh+bZtDuJiPNmJY6S95txntaQUW/mC7mnVZETB7II8R0G3vp01cLXXKN7/jJ43H29PksiCdAROXRRjqj2tLyYlx76FDxlXLNPW+IppNSQT57ygcRa4NJfP7+0/Gph9bj88fOxpEzm2rr+FYk9hFrTIph/3I3brp2b9x23VK87Pr52LvANePiFE/iXQm3Hbqmi6g37MVf/lff4iWWvDqK4ym5gE879bdtvdFRrfGhGFD86uRQJSs+PtotPgZywuGGnbU/v8mBrh8X3E7TWBJjtz0Xuxd2OW5PHQFGxYv0BoidPHtMOesbWHO3tuIRALI0BHh6Ogw/x1wqnqHMb7jxzfF1r/sOuT/R3voopLjY4KBs2NVlc4M3nrBfLfQw4MP64EMPxtrahgo3geyJ0DTwLe9aisPXXFP5ZOd/PhENtkzHWZ45fX4YP/O798R7PnM01uXn1++qDjMx31RVWLJgYYCplKQHda5Wcz5ec/1s/IkvfWlcf81sdNSVOStZ02PT3/qBvxQPrt8bbQ0nvijUGxsVyBkM2ezgdu1sw/mWkAICdBph2LWdn533YAPgGfoU1ia59T1Vpb5Vn6XPsGHSbkSn3Yml2WX3J4OXpCl/pkEJAIRn1k7F1nDD1c9OrSVCg9vDgY+NjTwUnef9vuL2b4o3v+SrMr2ni5QeU3Ik1AJ8fEnwaqKHTXVd6Ba9q5GNRvA41TQBfhc5Pe+oOSMZQ1LDpx/YiB9/1+fin/3cJ+J9nz8Vm7yix/qOpLqZpia1zZE6nqxNdtRS8UV+dsDZ7OHWXfjH0YuPHzkf//rnPxL/4Rc/Fe+/80xssdBe02PSLYdfoAEkB6EyBOeYj6oGJ0BF09IhGxhIZBpYUlrPgXxxcSl2ze+O5fldsSSV+qKAYc79BoGQTz8KnjRm5cFgpqEJdCnBMZ3NNbM0kyfBWqZiQKumlc5baumefkkaNCuew3tukO3p7WhFsvNg0Mrd3auNHgZ8WfCV5SlSnmC/+mmqPUplJ4IeWh3Hf/y1O+Nf/MyH4r/9wUPx+YfOxsp6juzNiRqUDHySEKkvpYidXyCVCBgbjVG0+bpTq6OOw80ekzhyeit+4+PH4l/+4p3xr955R9x5lOMQou20d/JQEzSJV7z4NQILwZiKpoBLAT9LYkNNIQE9KY6e5BsTKtVSueiSB3zvI8VLPMPsK2W3NY+f5Dk6QIPrpDiWAuj5LQyATorACAoGS2WizKymgc0/R47CzbnF4P/kflZT8327WUp66vVdoJPdbyhfW8vnKG90XE30MGQasug6fHK7OEXqK5XI9VI7VIr26iKXk9uknleaX7eTpPDJ+87Ev/jJD8cvf/BUnFzjOIMasgDObwEwoLYUjOMNmkpx8JW1IQbaolpMscA/pD1Ns1qKlzfyPBrLgxtBOHb03juOxT//6Q/HB+884c7gbqEOTl6eeA1erTSKmw+8yIDGZgYlg1xmqUmgwzoedzu63Vc/eFyaKkhkbUtm4vcPMzEoriHhqXu5UeYGDE4zKDDHXnw2r9oJBhRzissurrdDMgHircKzUZUpJ7kOyaZ9FZ48M98W7e7uiYXO8hT3kyM/p+IF9ADtXN9D58LeWbtdbfSwJ8qHnCp4V8oTV9DF09+rkXhGw4w6gb/TK/Nvf/Jk/Ltf+Ex87uyGp7IGMRqViiPPk1UgJztfx6fIhYkGwR0FrzFOSjxMgUscstMwSZsv9J9cHcb/9+774p0fuDc/1g4fncs5zLp4vtO+5cPRBnhkdvuUGiONCZjykLDAD0ATkG3/4NHPZgCTtl25oFy2xKU68RX0qgvqCV/i8/u08gfsytVYtJPsI4Y5+eMofgNhupe4nbJ5d+wQdur34PKNagccXFbjeQrkNizFoEr/5znK+7pX4zQXehjwcZ0NhV9AqxTKE1UQ0qPr7Cqm8njjcSM4pPKO3z0SP/JLd8dDZwR6/VHMaqqqAnGjyleaUqLzgrosnk7Q2OR3oULqk1JRYjfoGQTpOwCb4sDuKfIoPnfybPzk794fP/Ebn4lNTslM+LgSucu6eF7TRJJLezZe/6I35VQTcEHy8nSW2Y3sk9QFMwYWA5R+luQcRnU8I394qkZtoBSfLxqlXlRHniIjQQJ2ihsezqqyeQV02Y34ZGOzgupBR4jzVBl4U5iygWGlNAhd2hr2TqMTL7/5CzyIApxPhQykegDy7wsZWgl6c1fZ2xrTRP+5gKiUMs8vFfxkyfd8qeKgrOyrjxjf+c8xu+/7bx+Pd7z37tiQJNFtjaMzMy/A0ogpca6jho+Ex4YFYIakB3Cl1FcBnNyKAgxpjOzmpoKPsAJBpskCVBo9v4nArztpe9D6pQ8fiX/y4++JnuyKUnR1lvsTIpUnZfGWV3y1ZSOfl0OlFxhUlZVKq2rztH0ABp226wPG2/0hgQvlulEFwsOGiC8aAMAANflnKskNsGUcGW9x4/3bBN1CGX/ypF5qkfzBNz+7GDfse2HGVzL/JIlBOQGvtS3pMcUtH2a6GulhTwbqs6hLgRbJ7ckSEh8Lt9DVsE7Ak+SyZdWo3Vgxz8T7P3M8Pvr5NYGTxmyB3HhGwNPs+ROcSG4eTIR0CWLs1CLV5Y5tR9PhffNdqdkp1Y59C53YL4XeZWqrMEgPyHi8V8o1XHQ6zLz7x80hQ0menzg2jJ98113OV64hVd2GTvK8pJlY39qMuckuVyK3NFJefGOZEtlWBiukrXRJMFLZqcwBqEIGG1EZnLzhQVm7uBWGHXgpQJBw5tkGPeoj+xdW8jIjQ+6ZVGniXvk7Y5CPueRaMfW5Z/5AzHWW1b7UngoqPk4qvbqs6ZWNDL4yyNGV8onVq5kehkaMbBQsoFcq+MkSI8lw0HvK8VxOhHQ2EbggQzDN1P9476dPxo/9xqckcelZJVN4GmtRgmnsjK+IFLMbGvhH2RoI9QcQLvIBpE7zQtVuxgLfCUHvcOYM4CNewqjDKTzSi4x2w8+gKPeJBpxfff898Usful8eFg8F0tmHrqa6eDQqz4l+8vipOH7ytKTlbhxYvFbl0FI7F7CorHjZf7pIGKj9s5tLjEg0vOVAJ/jxAMblGHw/2jMZsXChgd9xl50fcTB9ZsMEP09/FRvxYOLgMgFT4uM8505/20nfUcus/ugALedZeB0vvf7VbmeeolfCxeMl8uyrtUSdNmcaZwx2PrM3x7re1X829GHAxy4ivZNKKJXxZBREQ+j1NUopnquBVBpuiUhefkKN6nceOR/f9zMfi4dWyvQ0wcin+jV/pVHBDwB6rW57rS9VWwDJWorBrFJlkbmYvRZIg3e8JazxTArASz39Irqqw03B7Y/85ufifZ86qo7B8gUPoDgy588L4qr1kydPxkZ/MzbX16MxasXLb3iter7KAKAajVS2WR5uty6bbL8pfSGJVTDGtFc/l+M2P8dUWFANf8fF4dgoAeSkI0DmNVeqP1UMsOlwirOoLQkGkjG9swzh5plEUfwURpWn5pb9kWnuCw+9yuuTDVCQke9xEn2RNoWe7w1z+4qmtbLz9UE+k/l8IHWTCykr5ql3DuKgMH0u6mmI73IhBl6OMDSiH3xc7p3vOxqDiSSyCQAPB+ACEMGjNolZDrjRaRrqQNgBKfSugarisRucO+aiADSv7wF6xFFJd5IB5FepKo6xxJHODNJHK9710SPKszw0TcqIydXVTJKoJPGePnU6jh07FisrK7GyuiJXlZs6/G0HX6oyA1S2VBYyqWnSPq0THIDTtNJHTwhFwSNtqwj7o57KWdKep7DEQTgBVSVBzXXnxEeNN+Wu9JTm/Ny83XizIxOAEvz4bQ25wCDtjtdM2Qf9Az2BxvGW8iLJT+1subUn9i5eo7wg9TP72I74kjTd/2gfTGN5DtbyMPMuM29mYL6a+uqj0cN6gSUMjQIUEIVQOt6TUWzRb2xs2ny1EO0CKYGrst77mVPxwbtOyrQR7SZSG8AECKlg9Q+QKtIeb2Okf8PTVs7hcUB5vssZPblLyfthylNbNWz8xe64HI8ADOHc6YjDaYnZPHKn0zY0jfvovWfjJ9/zedlVp27TV2/DBvBOnjwVDx05GqfPnddsYxj9gWqKi0UFPgNJXAd23RAv3P8aSdocH6ecEmzc4fNP0h2xZTkxPcXEJQP9YV4+alCqAM/ruehi4rvNi/OLluCXFhZjaXGXLzDlHJ9nCQrn19AMcphHyuOWJE8+LC67UiKunC4Dqpkvry4KpDEvtBfjDbd9RQyGm54yT4ZcH08uH5lKf6StlE2M8gGu5eUlS3plTe9q6quPRg8DPh48R58EvadCxMGJ9c3NjcrlyidLcOoZD5zqxb9/50fUGTbUkGZz7UUN0Q1MKoGsTD+z4aWfwhOHGiGvpS1089sNuOeO747y9JY0pXsTQ52XDsRL9Sn5ETfgl/kySOKmrtJoC4g1gHGo5effd3/8/h1HMuGLiDq60gmwWFlZjSNHjsXZs+c82Pp1MCmXO8/o9kz5tOLNL/va2NXdJYBheQKZOYGDksjyMKPKT0IAZ/NUwB7ENWUGJj39RRITm/sKAAQgjhig8ugM3+aguDMPAJpCEq4CNExcngBYq1J3dnYddwKrzYVfUjy8Lzz8inj5LW9w2u6fbmMP68bb5Lao5+DrboBbUazjzc/nh/TxL3Q1tIfHQw8rsZT4dgriqdJAI+46r2ldFURDo4OM4xd+/55YH/Bie9c9hnvbCrglANEmAabKTZ0ngUqg5anTJGYlRXSMXPozL/qUEg8SJLy8/gfYTeSxIyEymYIvO4GlQmVmRvXX0tSK9R9FozqYxM//4X2SLOhIhNghd54rlAAjPqHIlPakprYbfA4V0Us0PXDn8CE7a2QqgcO7D8V1u26Xf09xFMABXBIA/W60FMsa+JEOfhxI3triq4OKS4OfLyRVelwsgFxG3DkNltlxXqiQH31AWmkh1a1vrSpMghxxgjk70qB08RcQ5Mfu/8uve6sGTNiVR/GTLo+MU1HUuQFPbaWAHjqSKGt4i4vzsbAw782Mi6v/Sm4PT4QoowuIAiojJUQlPFlVwq+vP7Vvd1xeNIwHzvTidz5xLLoGJQCogBbglLqVihD33JyQRCdP3AxQ0uc06lLMTFkNjFPK8VrPxsugjp34DaiAG/p2GBotfpkW/pk35VH5vO/4Vrz3jqOq8J1jGVcq0T7XN9bjzLmzcfzEcZk3DE6o6fb3SIqCeuNLvzoWZtox5EiLnBL0BIzyS/hT21U6ACPp+S0MAdra1oq/kMZRFZ/fMzwBfoAU8JT2baXIi9+Ij+dXeegNetsSpP2UjvOfKSsrCqt6NChWXeeFB14WLzj8UvHnRghEHaP8XMWuNoBezuUxpfWurdrb0tK8p7llavt8JXWXC4lORoFBFGYp2CeraDRU6Llz5xznlUw0LXbWfuzXP6PGzFGClNz0mCYDjjpPPnu6GxSl565rAbiItphnOwDaWFKa+C8AsQQ73w1nHTtxEF/GSccgHq/tkR7httNRXMot/p4GyYM3Ct75gSOx1S/d+sojyr/X78Wp06fjxIlTcfbceU9rh8ORp4GUEzTd/i5WiETIxQeXD8Rrb/7iWGgtOGYAjyMqVvp5nY22iwQn8KEvYN4abUlSWxO/wFBpwoPC31PSyr6tqrCW3FRnAGZ/3I+V9fOCvCIlKk38bQYYOQAtm8DQzyPzLftvia9+w58RQgN6+ZyFpp+Pvks5MIXFzMYF79wyrZ23lNfNcnie04UlKKJQOtVo8FQLiIpXJH6jIKcIVzYxUfrkA6tx54ktFRzXSamx6Ud/M0DpWRO4cpph90oHCPEvu7GdlkbiipdipiISLHcUO7U2K11xWlLMDQ1ANhs6YAf42U8enB9M9yI1yk8diwsRzp7fit/91Il8mCuMtjSlPX3mdBzVtHZ1dVVtSlJXn+MhtNHH306pLwCG8n77q74prlm83h/4oSCBGQAHCc2vkRmEAK0CSPKTxA/wrW+tu9LKNPbRFP3Aa476DQR6Z9fPxCA4xpIAW9LIaW2CHiAJ+YyezC8//JbY27lWUqAkdn+fhvaSdY4qa3eAHeCGlMd0FklvaWmxlvIuIur/AqIwGR2QHJ4qUSE0Sbrt2tqmwG8rPUxZsVcCMTmkydNt/vOvfSJW9RyNmTlvKKi4sgGq4SbgoAjFU1e63CyZyYEyYTl9scvnDQG1BEkDF3ys/4mPuLYV4CWFf5u1HfmnvYAe8cpObOJJcEx+3jrADG31hvGLH3jA5pQlqIPLux4GGjSPHz8udTLOnD4XW5u96PX4AtnOcgxEuQIguKFD03oxE4Lv4y4KFG44fEP8lW/+G7G3u19g0zf4NAQ0M5qS+j1ewZNBy+ETwFBMe89vnBWAnY6+wk2qVyeSD/1C5RbUHMVK72ycXjsV/cGWAE/ACqiJIV9vU96URkwGBleOHw3HiPmDuHX3S+JVt75RYXhzA6Cb+PgM7cbTWSkG3iLl5Y5tOxYXF7yeBwhOl1VNai+VfgFZRNboUBrL00E0qtNnztic8V4ZFUGDBxuYbhw734t7j26oU3BmT9KGRl+DlVQZeQ1UerS07wBQ0dmZpdG2W0Uiq8IgMdqMNKew+BVV4hDCpaSXfHYH7mSmNLFPN3BkGNvspmmWOtqxk6tx10Nreh4W4emwO/yXE3H4/bSmtEePHfVZPA4jM7V8pCZZ2urFbbbYS1mzS8s16vv377ckdOP+F8Sf+Zr/XuXbFrA0/CbHiCMq+g0BQMEQcSAFGvwUXVm32+htxJnzp+L8mqbcMnMshfW/adUf92Kttx4nz56OtY21GPDZSIWnP6gCqniRQbl8nrc4NLCNW8oLF4COYs/swfjKN32rwJpXFKUaTF/zg0W8T0tbQkdxiHp+fsGSHcdU6Mc1XZouCXyMGNmBc/R8OhSLt5sarWnE053zcid3mDTEJz5/OobNeUsFYzVT7/7pUZg8mcVsKXUUgAKwigTHRgNT5NmugE8gBSVAZjUYyDR1Szf0ShHftI5E57gFepbo4M/05ZLAaakPSTL56CgKrtSb8cG7Tsk8jLH8vWR0GRHgxi7tkaPHBHxn1WYEJsME6dIeiz6tINwv1vFjQ4iF/dluO645eCCuueYaA0UJ9+bbvzJef9PbYzRYi6HKl29zAHz4ewoqADPoqZ5zSspGCpJfrtetbq3GmfVTcWrtTJxaObmtjq8cj5OrJ+P8loBxzI5zSoaW9tD1n3h9YBoXpYfs5/VF2lFvFF/8im+IQ4u3un6R9Dod1n1nlH/Ab8YSHTc9LyzMSYplWjtvt9KmSlnUdCFl6VxEFBYvLj/dROM9v7JaSRpXBqldqjxo8I347Q9xELjnqVKDj9UIRBLgACX4suzSjTNdRTIDfAAxFbca9xzvR6obpYSG/0z0OcRagRZhp8/yOT7lRV6OH3DLtT/c8ANQpctMOpC8U8ePtULZ02sSf3DnMenqOHLjfoPLgQC8s2fPxgMP8L2X9dhY3/AZUKSjlHB55ny2R6ICZFDhn9X0b3l5OXbtWo7rrrvOZuoBXvwBHqT5/+mbvjtefuNrBDqSKlXnvlRA8XA8JieiKfFRfrj76niFA6CYFPPhn4GkO9bwioIHCRLJLwEOAUAjjR4jd6BxI7SjjxluKvAlF2pjcnjbK745Xnvr29wmOHqCpIc0x5QWnYPHADjPhN7t5qtnNT02XRL4WDvgOwJQaUBPh2L6wqI04HelEGAzkhR2cmUr7j0zjE5LnWXE94AFTPhvPx9mlR0AhMFhc32NnzT78VK4b8MgvCI3vzoXnQKA0+Dt6YtBTgqstNLozpHYYrckt60nMFg6FJ91udmd9OVHXsgVQHj87GZ8/gRvCyDNPLeDEEdEALwHH3wwTp46E1u9lPAAF/INQKBTPqhCfqYphR86z0z5dZn2zc3G3r37Yt++VEz9ShzwpkGF6IGmE//jt/7dONy9ITqTvHwT6a6kW87f+c0L5Vk+oGN1eQC8+BUwK4pw0vU8ABuXnlpudJwVcBKN7WJRViYCyd2d/fHHbv+6+JLXfnN0291odvjqGUdS8sDxggCPdfiFhQUDHs/Fc9f0+OnSpaVGkVODfPG6qO3G8iSJymGHd+X8ivUd2mnQlxuRM76U9oE7TsSaph5uqSoGJLYyrS0qp7WY81nttg1Wqc91Wr6thYJX/7Ti1SOQETDEw35WAi/CA27y4jVQT5+r+EpaTgfzRcUIyMmbnpU8DjuJnjrrhz7zIB6yk9qzS4AtB49PnTod9933gPXNrf42yEHotDk6dZnmFveLCT6eg+m8dzMFDLx7euDAwdizZ9luhS4OnzaVgcp279z++Bvf/g/jtuteYklNEGVpzhcP2Ax+JcClSW6AoKa9CXQ0D8AsVUp1PJNai/y5VoX02KRguBkQhnjEI9kwetKZSbzl9i+Jr3j1t8R8sxud2VYsLy0b9BYFdDzXrAAdwaQGuydPDys5GhHknV01ktJQKOSnQzogfh9NOH32aYnvGScasCS+3/3ofeobTClBHUlnNHuXD6CSHQqQSjMFK3OxK5osS4APGQ+gUzz2m/H1RpRvghluitPmyl0B7ae0qDB4EkgzzhK3o5QBiT3d0y62bSKXSC+ffIBzla2cZj1LRH1zmP3UqVPx0EMPxYmTp3x7DxJeodL+in6pNoIfz4WOYtqHQgJCstu9d7f0PQKL8iHxx0cU0/W7b47v+PrvjhcffpXvQATAYkZDFdGMep4Ke3qrfBkUJbmhAD5fEZXQaAUHpvJmB0/iYzJKCJ2LLsYjzroy9RbwCsy+/JXfEF/2BX8ylpZ3Cdw4fzfvz1OyIcPmRa7V0gpqeio0o4bxsJaBEw3rxIkTmpaueYr6VKk01EItNdR9e/fEvj271SjS/3Ik8nxmsx/f9a/fGwP1zzw+IiUJgYtEAR9/ElLm7Tcp9Ch2Ex/+vo5KalbSy675tkEzAUllIt616uquPZrG0EEEYy4TistFJp5zG73YRNocTWKgjsd7ofj5Yzd0Qpn5uBP3yRU3dO6dcyfFrJ6X5lE0W534t9/1pji4q2MwfaaI8iuAt7axHhsbfK9ZeUAakuR5cbsoVNrDtF/hNeAb/PObtS0O6M6mlJcDwpN/IsofOrN6Lt73id+K93z6V+L4uRNyVb0MlacWg5pHGAPltJRd8vxI5K+8+YcEK2AU4M90utES+N16+Jb4Ekl5r77pTcGnkvnuL23qqTxLTY9MlyzVUoELC4sPWxd5sqpQsfM5vzNnzsbK2nrlc3kSUtaxlUH0hylt0TWgfKZK2rNLgpmlMjom7von/Ns2L3RbPu9HYy6N2scZ4KPDii87blHYM34kwNKpC6Bm/NLxdx1l3hzG7iUfCcbZXxVW5o1+Iz7wqYfM/0wQbYbzdqznHj9+Io6fOOmLBAZ9TRs5JiIQIC/TEp3zXKlCxV4AwM+vUWdO0tHS4pKmsrtj75691v2xn4rvyRK1zHu4+xZ2x9e+8Y/Hn//K745rl26OjqS/YYuRI6ezTE8BsDKtpeSL+VLKO7oMWMiA2BXPSIPnvFDuC2/74vjOr/nb8YYXf5GkvG60W7NST/1ZanpkuqTEV4gKu//+B70eM91AnywRR6lMzIAqU5T9+3bHskT7y5V+/kP3xY/+0qckxs15F5QNCICH21U4cIyZ93ABM4Bu5yhJiEf+CoDUt29h1oeXAR7OZEHrg14M1dl48XzXrIZ6dQ4JA55O6Z/rADq3OdyW+FgTROLL15roVEh5rEUh0UkKBEyJQxa+tm9pr5IGbScaSRlve/He+O5ve5Xjf7qIeuXMHWp9Y8u7tcwYaGalqRVgw4656NN0MS/liSo7m0t+0X7B/heHfSpEsnklvX4qQ9I8ef54fPCz74k/uON34+i5+/xsDERi1NCixmD9EkS+qufg/4TDzrzmKJl/cX4pXnj4xfElr/raeMn1r4q5zoL4CUPaEHE+fc9V04X0qMAHra6txbHjxzRK03HUEqboqTS46cZOQz54zf5Y1gh++dE4/vk7PxPv/cQRgRtTFE7JVzuyTGcNeugJgJ4KC/i8QzujURtAFIgtsEjNGo38fZ7PHacZqz11Bhl5d3eP/PkCP6ViCUGEZATerYhvcwCaBStDBkWkRdiQoAA7gxuShMzYDYpSxU9V6Hgng0n05XbtnuX49//T65XKo0gWiQSV5dJEXaJWVtZ8BGV1dUVgx+6n0nqU5lXClXaAXviLGeBhJ5MyY50LaW9RU1p2bp85AvaqPBmGcoq6snE+7j7xmXjXH/5KPHT2c7HWX9Hzmk0s1Behds4HcVaSsNRRU79oj2Lf3LXxwmteHl/2hV8Th3ZfH3PteYKJpsu5lNmjl3tNT54eE/hovEeOH43V81wttcM63WCfDE2HR293mrF7t6Ytu3ZrNL18RHwWrP+PH/tofOr+s9FpSGLV1ITs+SLRCvTK2h5AaF3+Mvq8X0qB49glaW8e6VBueYEAmxohMBt5vYoDzbs6bQMfh5iZSDl9pDUZV7f6saVOhqTHS00GOPkBinmYtgJBwE6GaVBk97AAH3wzSlNwG0uz8/Fj/9tbnM6j0SPVNRcfsHbX87vYku7Ih5AgP6DNIPHo7YO2BZChw1vSmVblzNpegTRHOuB/TkllOhhvSfJ7MD734J3xwJnPxakzp+3BxQV8/KdQc0Tdt9Q+NLAfvCZu3POiuPX6W+PA0jV6th2ArOnZp8cEPmh1ZcUfa5ne5HgcwR6VaNSFHJcaDY2aXbk9Aj/MpSM8l9TTM//1H/xAHD2/5Wmq77oD7JjCqg8Cet68kDuAyLk6+mZuaACCklhk37M0Z1nA4KiRHLDr9QUSMrB725F9lyQ+n9ivnhvAowyY7q5saaorELPEx04iRoFfbmQwhS1gmIC3PfUFCAVCA0uF+OufzFujQcx35uMnv+eL8kEfJzk/ipiLAs6fP+948/yafZ0XeJ5M3TFoQIAdgwdTWR9PkV78LhficZECfQEplWLpjOfGN4kjfljxoR1ormAL4epp7HNLj6s1LWiKsTDP9T2qtKmapWE/WTVNtgsAkE64QZdzXVzyeDHfc0Fsaqz6C91q3Hwjd4r0JBc8j80CPH4uJZwFZN2WwLICAlmlZxmWt8WQDhEUAEPO2TEdhtduVfxlyoVuPyJXPFmBuGW86LDuhKs635QdJt5ZXe8N4ujq9HnKRybAbm1tzUdQuNqdiz992Fj1hJTHLi2SJ+T8qaNvp3kJVfggeJGAWdBfXl70+VFeK2OXlultAb3ptvdcUeYB4MqyB6D9hg2DofLZbrW3VVcj4GyzFV2kPh/CZOqfZQRc1vTcUbaoxyAa6J49u3yIkkb4ZEbzi+niRowgwu4j7WJF0sTxEycui6uskJq2BuqsHtUl1ZVO6/8XUoVneg5OPSiMOjNrfQAfb2ck6BFXPj8fAaI8vTOrmrC0KDESEIDPB6LNjz8SZBW++Dk16iJBJil55ZC2bfckWwmrvDTUGU+ee+RddfIIsHFZwJEjR+JEtTPLK2WAHdIdVNoEhF7UoxH5godpLNIyh455rWxJQHf48CFLeqjCV8I858SCLCUvfcLSA21WdTZS25gAbheQKgx+6kMEVLqu5NZQ2JqeO3rcwMc2+/ISU46qEqWVHcfHauSXoosbMRIMsQyHQ3eq9Y3NOHX6rC+bLHRxOk8m3SdDXP/uRu3F6irv+bdtt5P1qkz8XxKA/vNd1YlQC/A0gAoo+npGeFn/k9XSgo+piD8BkHTT7luUpW+n59ilnB6uitfWtOdUKu1lWoW9QXnpL6tQU+kZlfNmSiDTtNnrqdxX4sEHj8T9DzwYZySFr29uRV8gCBA6XsVVyh9pcBr8oJIXaHoNDwUvdl605+KA3QK83RxL2bvXUh5Uwl5uxLJElr3+JOWVH8sYl8zxRY4uISrrYoys6VmlxwV8hXbt2hUdTUMYoUtjfrqImKyqOJk2cbvuOQHf8ROn/IrbdMeCnr3OQYclLaWfbT7Nop0c7ADBtp/slvZs4cR9FVLubF6k1AZvdp58pQwO2QrY6d9OGlC6W688MnRF5s+8ZH6k8DTayWwniRtKiw64tZEfvOFg8ZkzZwR0D8WDUhxeR/Le2uq5HrYEfL1qaktd5BQ3j6owzaU90C6m6wQ38oBbgqMAosWueNMAt3fPHm9o7d+/z5IegHgpevbq+fEQeXly+dkJ+eTjqOnpoScEfDTYg/v3+6Q894OpVVc+SaWzPR0KomPRyc6fP+dvK5w8ddLfWihrSc8VVdl7VAInJQNpKocsAACweysXuQ80RfTHoWFUp6ZfW0ma8JQW6bByRH8klcHhs3Gbyjpj+pUqTgDyNFgP4CDKDJ9jvOfe+4N3Zh986KgvDGDjgvU8wJAza9Nghz5tRkdx1hOFGZBz9KRT5ZVymNOsYX6eiwN2+3oobhUpEl6p85pqejboCQEfxDrfvn2560qDLo376W64Jb4iTaytb6pDrvsmXkBwY3Nje6r97NNjpwuwcDYvNy4SbPxM+vPtI4CTnA1ApjQh9eWZsGm/i6gkTwTQJbKDT7nhdwYgGuVu7GQoJZ2jKADf+tq6gY4vlAFygBcDTh5JmdiMoh6KTjzFHXMBO4AQtwKItAvaCV/34kV7Zgz79+2zpDf9lgV8NdX0bNITBj7a6PLicizvWvLO4DT4Pd0q02OaVAGGOiOvQQGAR48d96L72fPnYzR86u8SPxpd3C1L3i5JlRfLOL5lWRmnfDjOgA6k8ZlHvq4vK74ZAB0H6Y8E6NuuVRoGUuji7CgR/BLgBE4DAa3A1qdtOfMCA2UqNRwkcAFWhOHWYRRlnvqF6mIALKBXdPycBZl5Zq5FP3iQW1L2bN8bt53virA/apnWVNPTTE8Y+OhljNR7d+/2mxas2dBo3dGqBn1xw356KdPpCwDPnl2J06fOxJFjJ+LUqbOamm2pQ+a60tNDAJU6s0qpxVR1B3ouoG1XpqrctFFJMrOSdtjOmNCnARqZexymk1QHIHlDAn/p5Jl34DkXxq5fvrGRkh8hEyD1X5Ji8js5E2GQ6GZ49r4AaKsnvS/AE5gJ9AAhVMWtvLQdH4elm83qjQ+wUHkkHxeqdMcfc3F3TNLTPQen4g4xM2BXFimv2+UThzt3xl0McjXo1fRs05MAviQAb//+vbFbDbuA3zRNd4InSyXOR4p7KEkPScObIOfPxVE+SnPipMDwlNeodjr7kyVgSeQOj0lKf9PPhmlHQhO/+PiltJf5xtt8Ary+8iR4Mi+KHIKJVnL3V75kybApJRKe/V2KATtHY8Z69iFfGmNdrdePLaapKoehQI8LIIa8MiapzECqmCDHxU+JEhfuTW78VZ7wY9AoILmjMv0MnzpU/MEy1i/L0kc5cIyOdEcqmxtXywfla7pa6EkDHwTgcfZq9+7lfIuhtfOBIjpBdtpnRk2nUaZffYEA74mePnsmTp4+FQ889GCcOXfOa1hl3amEfSLE0ZJJg/c2dtK+VDy4+UJKTSe77epWm4oNbSD7QPnMsAIv8QJ4mHEzmAg4ua2FaeZIU1NPKZl+bmk6ur4Vm+fXYlNT/d5GL/pbW9HfFNBJ+uWrYAl0Ge92wlUZFSskJ9kFpEpvro2H4feSKg9FFx7Fr7hQlD1ghxTHWTyuRgfwkPSwF77BoOcEeY6aarpc6HG9svZYRIflq/Z8/q9IAtDFktozQWSfzjf9GAmIefsLEgsdkQ0G3pPls3u88zmvDurd6daFB6qIZzrfa5uD+B++//fi/GZEp8k0fyYvJRCLb2RByQ1wbDVb0ZFUN2mM4prlBb/i5leVlERzRtNemQfjocysfWVYkuLYi+NTHHxiEInPt68ILPw+rtRmf+i1QaQyAHFNoAdIUtRiNU9Ki1kfdlP+ufPO750Qj3S/4kbcM0jpk/jON7VjeQ7J7JGplG0WS5YPinKljPmuRfmQOTrpI/Hx7Cn5JSjCX1NNlwM9LcBXojh95mycr66VT/B5ylE/Ku10yEzrkdIswDjdYdEBkbm5DhH5tTw6dbfT3Q4DyLFW/7/+x/fH8ZWBgGwYM812BXKAH+CVYOgdXAFrS6DSas/EgWUBawUGHFKGl3SabaGgAM1CFGuCBj5BEhKY1xGRq/KZPIiIj0fCzDEY/NnkObW6aSEOQYqpNhNaQFLCIczbwDfmFhfzwSPAk5l/fBKdJ/2fvnhOz3PpF+azzCg7JL98Pqa1gBlliO7vg8gPXvJjglfPXj592NYzs7EBSNZU0+VATwvwTRPnwHh5ncOudFN3CHcgiwuXHZUODRUdt1Q4tuLf/+Kn444TSG1j36LCNVO+nUX+eQ2VOrmYBRGSKjGP4+CexWgIgBy/eLjjTf+lUyrirdIgrkyIatipinQRWIpyB1W6yhEAHArEzhj4kPJS6isSH0AJ+bYWxWKJT+5IgoZVgdhmSOod9mN+thXf9SXLvmgAop7YMCFfpANQAXTolA3uCWQ5cMCDvk2EV7lAOQXOqTCgx5EWbt2uqabLgbKVPk1Ex+HYwoEDBzS14XufO5seTzO+Pm1kIJFYx/pfOYTLFUsozrVtbW7EbkmFyEsmnkN/AA3n5DyFBGQ8DdXUlHU5xWewKm5WSG9MYbMsMHtqiptUymc7BIDhzv12SG+Yk4/BBA5grwws2HfI6bBWSDjsUhkk4+AGmImArKvaz/N8hsgKjAGtPHDMWTtuSuG7Dxw0RpXpaublQjJYV+7UO3HBj1sZVGqq6XKgpxX4CsixnnPo0KHYu29XzM13NdJrGqeUSqeY1p9rVYi8T9uLP99BvXYP36VAak1QYcqIH7rtAJzAQ64ZzhFIIjIUJIhZWQoTv3TzSbckhjtvcmxLbyjSFujZbwcg9ZfpOy3yKUWc+Bm+sFfkPCQTecedfHDIhstM98wy5U65kveEOwK6BDs+bsMXvRYNdkh5F5cPVKS7bSIRa0z/Wb/MNT6mvZfTHYs11fSMtUakvV3LvJp0jfRdMUsHqKZLBSAvF0pAyU5dzKlwiLhh/5x0JCP/VYr/UAU2MBcn3CprynGYdtx4bxfdSo4AJICUx0kAvAr05MdU1TwAoHgMergL1Dy1reLI4zYAW5qxZvy48rWwyi4w4jhMU89z6yHVSSXVsRuLZMfxJN6bBewMWBXgoS4Gv2kzhK2AHgrQw07cNdV0OdEzOgzTcfiw80FNffmwM9JD6QwQ+uWoSt5M6tx7FlsCbqZsVWeXcp+3jl38gI10gAu7fHbAqvAZ/JDO0h0X7EyZ2ZhgSpsKH+IibEqHEFpJz07pLLPitc7/nSqtsLBiI20c9IwC0+XZdrzitn0xL8mOO+8APV8AWqakimtaontYuVyC8CEMg16pZwCU3fSaarqc6Bmff9D4UZz348V0vne6tLTgKdV0xzIAVOpimna/lP/TTdOdfNxoxlw7NC0ca4ooqU8SU4MdWPzc1QEWJC8pnkdO5HEwFJDJAuixAWFlgAPQ5C7d01y759tkeXSFdcHk81f4q2f3jq30/IQkaSTQgmoukYJH8JCjIiniRN6MSjKRP/0OLnfj8PJCdLrz25L4NslMnOT9sYhQRRXQKzpXmQGANdV0udHTvqv7eGg4HMb6xkacPXveHZ2NBYjpHZ2GLBlY5DfdIaezekFHfQZpJAjozEzi9z+3GT//R6fkMhNtdmalOK5R7srL727MREt2PiHJAWYod3QFCvpnXusUfPUM7PbKTFwL810BllJkOiq3needxBr34QnFWE8ElfoGTyCumvKaH7CSkmt+wxVg5RlSBzDx748H8U2vPRhvvW0x7wkUkD8ZIv+AM8BJXtnIAPCY2jabrVgWsD5b9VRTTU+EnnGJ71KU63/Lcd21h2L/vr2+4BTJgIPFdFaodHr0ouhEpSNNuz+Tikka0tjLDnWCrz8i1FmiEuDgnwTQwM8aHYDTiN6Qc3cRPYUdCHW4wr4vc38oN5l7QqCeQMzu2HnJfztdgEpxEa8UwNUvcSh+A6B4yIPzAgBZCcRAVV6jkRl/GVKJX8EcblHT9lfduNtvo7De92SolE+pE8CPYz28l0tiCwu5IVJTTZcjPSfAB9FpkBCWl5e8A3zomoO+7mpOHafbyXNjSH+Xmg5DpcM900oJKg/N2LUwE9d0B5pyjgxE8hSIAH5089LB5SbjWMXqtyoAG5TcAaYEnpTGLInJ09Nbucup2tyAR3BWPauf17w5XXYcJAUhTSpvDUlXqQvsVF7spjpL8jc4Ok0CYJ6J/d1J7J3nPkXxPsmrgEv5lGkyA1dZ22M3GHNNNV2u9KwD3zRwFcI8Nzfre9puuP56X2O0vGvZU6btIxF0sNKpn01CcgKUlPYbX3x94okApoAToIYb4MJU3dNPA41cq2dFN4jhJ+Ww0vONDdyHUvAAath3yiYpX2mjyNgo4EM2HhhwsGQnDpkNiko3Py1JPMoTc2bl0DlxPsbx0pt2xTD6Cj9wuCdKPItBT2BLPtgUAej8rm51wLmmmi5netaBbxrwLkVNdSB2GQ8dPBA33nBdHD50IObnurEwPxtLC3PRkoDCFUePRAVYIYPNlB2aXjcsfoXvYmU/IAPzaCZecoOmuzOAlKaxMwLjSd9rgANAzlIWxSngkdt4huMoAhzATuFJl+U5Njzy4DOXFqR9KMlrqKoAniZ8b1VgxXQZxdGX4IIEpDqVDa/BDZXOSF4jAQ9AabAkjYzBcSPteeVUIDqecHyG19mG0W1P4vW3Xx/N8SD6ipvbWaapPDeE2SVV6cSOyg+os2TBQWfO/jW8kcHg1a43M2q6AoieetkSAMXrTtdee20cPnzYH6PBzKcuAUckjDK9oltOT43daRUexYZAAR/4kcwuBr9ih0o4k3Ev45rtNOPWa+ZjMJyJ1qgXg2bba2QcAs5jLIQBhNCqfMgpp5pAT8ZloIKVNKSQ4piq+sp43v0VsJVnIV1LdlW8Rap0csRpHXBLULebfpjxTGDkuDJo2InrlzjKIrATkAqyFOEjT3VLGUzrrOORL6Q6FGWPKm/q1FTTlUDPya7u00W8GrZVvWJWrp1yhxd48OoYj1Z2is0vsx7ZR0IMKrLx8ISZ7twX27eLaDKK05ud+E+/dX+c5yooARSTOqah3rVVbPCze8sOL1Nz+wl0Snrpz/S44hUfijcn9i12LQESnrW/QvCdXd2ILUlvM6wxzihV5cXPJ9DLtzryOYx3+vmND8VlKVPTW9YUFyQu/4kv3B+3XztniXA0aUWbj5NbUr00lTxDfieZewZ57inQ4wxg4amppiuBrjjgI7uX6mS40/ENBkUqkhpwLb2esMfV6rIPBZYcteBVtORFEhIpStas0j2dCGjAkvKaHPpgHO+542z8fx8+Hd3GUHlBchKf8sR6lz8RCfAJ8bi2ClEsj7GQhH7ShTme7jpu/JQSvHvn2wIhSX6Wzpzt/CeGM6scZyHgUIAlSVM8BjdLe3p21vXEyzOhhjIXv5HmxYDfW17YjW96w3XMpD0d57OZY01/w/B9IREHmQUSySeK52NqW9b1mNpyByN+NdV0JdEVBXxkFdAr+pMhwqZEhwTIYeGc9pZiwIwEiUSDBEkHL/50cCQxDif/le//g+gNuKYqNxm4S48pKrzgHVjgiZ8AB1iYzi83smC3Iln947aXvZL4kNKQBuVoXoi0z65txtYIfnaVlaZ4hgI2ANlTZz8XYCfQ1zQbYPOlK4pqJHBrNWbjr375wbh2l6RKAR554pF9BMbpXUik7s0k6UxhAbtcVpCUqLJBysOtppquRLqip7rPBVFaXDH10++9P370tz8fHYlvYwlMHQFck2mgIKXle/Z4HxYQA/gSxHJHGkkLYNEPALT7jIBvErsWF2UXrMlxJJDbJhnPrEvi0/Sd+JHshkx1gb9K0vMurjLHlBawHTYk1Uq6jUlugLzmhoX402/aa3eDLYSuuKdSMrgTTwE1prLkDx3A4wPgnWowqKmmK5XoiTU9EXJ/H8WXvf6GuP1aJrmDaHAcRUDhV9EAIkBIZkth1XQTwNR/R+Gze5Vb+hNjw4eU2eHl0HNfbuwWs/PLwec878cOMFIecWX8eZFBxgzooQ8Edoh/DeLW1P2F+2fj7a/cZT/S3KYKu4r0WaazSHblSiqD3eysJTw2lLrVTS011XQlUy3xPUFyYQl52M399PG1+Ic/8sHYZOopN455AArtChe81qcQ3syQmwFG7tZBL7unG//sVykIH6Q1JLSBgIxpKbWlSvNUFnPZLQb0co2Tq+abMSPA6wkA281x/KnX747X37Ir+kiaY4FiJfI57Sp9AA/gQwrlDRo5G/SKpFckv5pquhqolvieIAE5FJsmg/Hiw0vxla+/OSZDSX2AlEAHFGJjAUlsKHCD25sPQqZ8pzYVk1YkuJT2Miz7LENJikh4A/RiB9Twd+qaxhKH/IgHsqQn84S1PevpzobJLXsjXq5/kzHA1TIIA3JF8Y4woJbrd53qMHLTEt5CkfLqqW1NVxnVEt8TpgpsDH2T2BgM4x/92Mfi08fWJPWxficIFOCVnVzW89iKyHByk3FnzS8lLptdDTLrz6YpoHEVAXyK1xNerGLMG1oEsBWPp9hyHyiRlsD4wJ6l+O/ffjCW5gSIzV60J/NKexAzzQQyJDw+kERS7M6m1Dcx0AGC+D8SkV4NhjVdqVQD31MiT0RjZb0ff+/HPxr3H98QyiU4tQVKfIgIiOL4Cibv+krPTQ2ZvAmCy45fIaathaghbPhjJnSCoH58wFyAN4pOjGY06R42PKU90J3Et/+xa+O6/QuOg6M6RND2IWMOcgN0SlPp8+U5QNRvXmhaW1NNVzvVwPdUiJKz+DWKTzx0Pv7OD3/YwNLibBzAJQkKJqRAppgAjtf7FATwgwAeg5+rId1MXs/bsacZCS/tSJx5Eww/pcW0etwOPvE0GQ3iL7792viCG/fFuM2EGkmOTQv0GX9Sk/iKVIeOtFdLcDU9X6gGvqdITC8bDeSxZvzmxx6Md7z73jh9dkvSF5scAh0BDXCSUh8gBz/gh7TnKKaAb4fSrUBhriwW4KPKPM3FXfbxuBXjxpawbyYOdpvxRa8+FF/2kuVotrv5fm6He/4khQJ0itffF26zricgNDjXVNPzi2rge4rktT6BkEmgdvRcP/7+T3w8Tpw+K5+G1wFzt5QTeAl2KfFVYUSYgTFUIWHYNlFFnviWdES4+RIE/KjCRicOz7fi2950MF55S1dxLUSvOYzZ1qxBl0sEAGmOpkDT6ddU0/ONauB7qqTSY72NTQxmt+wH3HH/mfgPv3RHPHhuGINRvrnBcp8lPtb1HAwbAJTuIenwQqqqRRo+hkZVlUN795Y1virN5ihuWJ6Nr3ztwfjClx3yzakzArpZ8bVmeaWMKW6C7zQRXw2ANT0fqQa+Z4Ao0vX1zfiZ994Xv/HJ47HR49zfUEDVjNYMMqIAS2IY7/WK2WG8BnhBVewAEq6oBq+jzbQs6fE93LHCLHUiXn/z3vj6t94ShxY7wsSxd2UhNipqYKuppodTDXzPII2G4/j43Sfi9z55NH7vs2diNOLChK6mxuz0Ir2pAgRMQFPOYh8OfFk7Xs3Tr5UcmrK2ZLj9hnlJedfGK19wTcx1Jr6gFBESCa+mmmp6ZKqB7xkkPhwEEJ1f68X77jge7/7ksfj80fXYknNT09Oy1kcV+FsZlwA+nLKGBHrSu41R7JWY98Wvuy7e+qIDcXj/oliHUoBiw+uI22FrqqmmS1INfM8keWraNBixNre22YvPPrQZH7v7WNxzbNUbIeWmGEDwQry6ELx2Lc7GCw8vxitu3B0vv2W37cmRkmOuGXoFUHRh2JpqqulCqoHvGSV2Y9nNHUlaA+A4PAw8jWN1axi9HkWfWxeXwqppp3azEYvzba8L+tj0WEDHrokBU3FMZOEbGsFdfTXVVNOjUQ18NdVU0/OOkBlqqqmmmp5XVEt8NdVU01Mk7gxifZn3zXOlOZdbgJZ858jkZZnphRjkrnphpqaaaqrp2aBa4KupppqeJroUlDxcoCtcxQcEukAOrKmmmmqq6WmnWuCrqaaanhKNx6MYDqUGY7+rhD7kEnHIR1SlG2Um0WjyRWbu/W74rfVmF3PLb5JfSASopcCaaqqppqeLaoGvppqeFzQtQKU5z9ZPuXEC3n6iqSU3XAaDUYykxhLsWJLrbY7j3s+ejNMn1mJzZSu2eoPobfWj3xvKrxc92YEWb/MSV3VdOLf0zs7lp/uarZnoLjaj023HwvJc7N43H4dv2Bt79i/GZGbsm3HbnYa/2Zp0qaN3CJbknfxyA5x+fgcK7kvx11TT84/oEfmCX6JA9u78jyvv0NBbQIWkNMGxE3Y6VKF0v9BtmghZvaHj/1MYY7e8YgykKEdBUrknS6/78NNJtcBXU03PC6pW3PjeMohqnAZS+b4fdgGr33+0JXobvTjy4Nk4c3ItNlZ6Eu5OxUP3no+181sx6PViPBrH2VOrEvIE2MMMl1AyBSeO+BJUseBNSIaDdkfC3Vwj5ha7Uu1otZuxa8+uuPHmA3H9rUuxtLcVB6/dEwcO74tmO0NxIYeHC6Xb5FlkzAs/0Muz1FRTTdnp6GmFUqxCpc84GmMELPHMgBF51Q3k+RMTNu5zTadHpe1wUg5qW9K0XxEpd9yq/HG59ozwiqzM5Ifwanp6qBb4aqrpeUCIdl4Fo7dLFprG0MlkFCtn1+PEQ+vxwN1n457PnoiH7jkVJ4+ci9VzGzEZjGLQ1zx9yP0axDQAOaKhgYEvGZRJ+IW4/NiwApBzEduIgQaQr2Lgg4GY8GcVsNFqRbPbiOW9C3Hw+sW46UUH49bbronDN+2N/YclDO7mSwp8cpo1PiJQ2h4lMr6aaqoJMgqIqn7hboIbXyfOV67KJa7jUS8mWxsx3FqNcX8zxoNe9LfWY7y1FsPN8zHT34iRzKP+lkIDKCkgYp5ptryC3+521Xc7EZ3FaM0uRHt+OaK7GDPtuWjMya07Hw3xkh/CkquCAemCAlyKb01PlWqBr6aarnKigw81XWYG3TC08wNom7G11o8PvPvuuOMPHoxPfvxzsbkaMdicRL/Xi5Zm9aPJQDN78TdzuxQ5irN3g/5IYN1RfAJ4BLQyDU/UflwEG+uLHN/zto+giNUE3Ge84qjIHBcfbCBqDSri6bSb0Z3rRHehFS95zfXxijfcGLe/9nAcvGGfuJRLCbAMPHyluqaaahKp30wm6vuNltfREKzoqjs9ZBjrpx6K9RP3xuj8yYi1U9E7+1BsHL8nNs8ei/ZoEIOB+iHx+GrtvF+W73byIZWZmbH8hDBM3OjHdGpNCOmCM+Jpcl5X/XmmIyFv16HoHHxhdA/cFK3lg9HdfU0sXXNztHcfdt4g8jYj/DEGKJ2kndwmHtT0RKkW+Gqq6aonujhQ2tRMfRgP3X8u7vzo/fHRP7w7Ns5F3P/5oxL0+jGqtmYB//wMoIS8cTvBFS/foitNis8JpmCFsFfC5SDy+InIGDjYmJUAidUDUzW/Z+CQyRu3Ew1UY7aalAbbPfZT/jTQdOfbcfDaXXHLS66J215xTbzqjS+IA9ctO/qaaqpJ3UVqKMUK3sy4H/1zx2Pr9P0xOHl/rBz9fGydfEBux2K8cTYmw15MRvk1PL7fORkLD1rgh/redt/Ekw52YSfbnvghrOGnv4n6eFmx4xvI4IVDIjS2WtFoz0Z7bjk6Evzmr7klFq9/abT23RSzew9Ha2l/tQpIcATAxBpiuzDlmh4P1QJfTTVdFQTAQkX4ym6dwCghqt+Ij77vvviNn/tgfP7TJ2L1zHqMRwhNczGS4DbTYJYOQKMSnBHfpkF1G8xF+VEsKbHm5xRYfZNe3Kf+b48Bl4CamQbCnn7KS6PRipEGGq8MEMhxIwDCgbUKzzayjRo49LhjDUhOpzmjwWESh67dF69+663x9q9/edx4216x5j2BfNafASsHjlylyPIqZVc2tGqq6XIlekH2jdKvaL10h9KScU6FK30jt02HZ+6JYx/+nTh9x3tidPZ+b8+OR/JXf6CPXdC/i5kvddKv0zZF9Otp14s5SBs39OzD05T2KR738SpO9Ut2FNrduejuujYWX/zWuPaNXxeNvTeKV0844aN6HYI4eD5niYe+XeyUCHpNhWqBr6aarhJixQ3Q8zkaASe/1TNb8cH33Bm/8jMfjPMnenHm6Hq0ZzSr5ntUEvIAV75LZXAUUCY8VsKewTeBFHuapfl/RTjbkIDNm7UJ3jjxX+qCADuENyq3cRVa8XMmkGS8ElBFbogyr/4RzhbBPCsHjYnCpMDmcAiMCjS70IndB+fjtpcfii//xtfE7a+93gllzhgIqnQZHzLLjqdcD1M9ak01XUZUGiyTK2zuIWqrtH/WyTXhAQPwbHQcgm3Z9bv/KO573y9G774Pqu/zcgZncJsxcJ/nSqTSzxzE/TBxgdizX7pDVP4mnCrjY9J0uIqYHFYmmf0w22biRYgbym0gYXXOZ4aVnz03xeE3f2McfOWXRlvCX0ZLPKwY6umJx2Wj0Ioke3JN01QLfDXVdFUQ61iJm02BH2fw/uh3Phu/887PxL2fORvra+sxM27GaCihTADfQNiTznV5nLeZaQwNmwb3ijAX6wXuXsVLyiHnQjJoE1Z8BuEphEmBKwmT4R0WwjheXHLObmiq2DFvh634C6R7BU/CGgIcz+K4MCM8Nmfi0M2741VvuSne8lWvjFteckD8PGu1Ve0YEDBdHJik8KlX+2q6/Ki0Wdo4LzvRaH02Tj5M+Oh3k9Ewzn/2A3Hmo78Wqw9+JgZnjsRMfyU2mkvu++4fEozAiRbHN3w0A+FPfafq5zvHNDDTK0pPKaQ0K95HIzjAgOyvOzRtz35dKQTBbS+wYBDjYSPYUW5O+jHT6UZv93Wx6yVvj8Ov/OJYuOmlkllnY6TJX0PC7AxnjvUs45m20eGxc/j8olrgq6mmq4ToyWtnt+JTH7o3Pvjez8enPnB/nD++rgFAQCjkA6BZweLcm8UaEHEsMG1K+BFQGuQrhGQAwb4N6pXO/wuAHqMS9iFtE2nZscLtHdj1QGPTFCkv5JshC+IN3YSkyl7FYjf+7JfuOTawFZxpsx28DWdM8fkTE+6tTiMOXL873vCWl8TrvugFcfsbroVJPw0oYmyyyqmwuS29k+eaarpciD7LpK7tlXzZZniRKq8mmhn1onfynjj1iXfHkT/8hRiduidm2y2veM+0WuoOLQt3vFRB326oj04Ufthox0g6sWhuRBdQvNl3WCkzYQUbqq61TXaXbr6K92FEn1LAaW9Zt93ob6XPinbcsy+OlECLq6SEYV4VbAi7Rv1oiYct3841L4o9r//GWLr9i6K965poNnmNjH6dvbqmC6kW+Gqq6SqgUW8cn//UsfiFn/yD+ODv3h3jXlPgp67NjH6MGQwVaPplDIG3gJQrGSQN2tzQjNjgLbIuVYQwtk0LXWp1j0EnhTzFrziTZRLtDpcr2xWHh5GFSrw0mIyGo9jc7CsmzhtVApdBP8Na918VF2b8K7vZKjfCs8vLG4SMU7ytiyDJWUX855aa8fovuyn+3Hd+Q+y+jnODQwmNGhwV1KsEzlQ9WNR0ORJ9wk3d/XSydT7W7/lwPPTBX4vNu94bW72+OtzAW7ejxqy3RWeZVI1HMWrOqv+33G+bvLGL+Ejf8BEPYsx4oYIF7ot0okvQBTz010sSMSKspS1pp1+DAWm31e4IbBlOZp8xTJwY699A+eY6qKaEzNEIsY4XzJoxu+/G2P8F3xB7XvM10d590NvUeRNBTdNUC3w11XRFUAHBHfB1xxXonT6+Fn/0O/fE+37t0/Hgfcdja73PxNkzeOOwr02oIBnwNlJ7A1fgqf8CUvtXTMlXseU/u+2422Q9BS6EJIErS4Z+GWIcnW4zlncvRnuW/D4SxCTcC8lja2MYZ06dEyA1Df47sIQFezFmikhndlNW4E1V8YnDMetvrLhZGckZf/KQb+70e9nrro0v/cZXxItfe4MvfnZ+EBJ5vvKwpoyhFgJremaJNkb7TpGH9lpaYJrUj2nn6mvD/mZsPHhHnPrIr8fKp98dzY0z0WcVjDdqEeK8ws2KvnQJRF5F44+JjfyJGy9idao284/+mtjgPgMD+OA35DHzr8IQVEO8j7oirtjVpzzZ9CyMJ0ndIEU6GIUZ2CDml6SOB+HG6nfoeU6PuCgDpalM87yEbbfawpzlmCwdjqXbvzAOvfrtMXvNixRZy89XpWT0rNDB5ucb1QJfTTVdKURPFfjyA5BHg0l84gP3xs/+5/fGA3fxFYwN8zSavOVaVt0y3DQm417g2efs+OFmEMdfAWzUz8t10j0iVO4Oj3vhE5x6oLCnV/Xml7oxN9/h4A3JPAJpSBH8NDSYDLbGcerEOQ1CAuhpSJLRAG+D4rcdTT/cK2XWojOemDHdrOyDXVl0PCrD9iiuuXFfvOSVN8Vr3nJjfMEfu035HYgrhT9UhtNAuz0c4fd8HCpqeqaJtobKlqeJE8INq1T0Sws8wxgPBrFx6qE4/fHfjPMf/43onbxfPOKm39GmCYzAhiAmi+NLR3Uf9drST6FpjECo4zflRl/xsQ8mc42OP3HYkGDFG7QNhEiUJ5VVHI9II1/zMkLwGw30KHyiceDt5smQM4TVk/t5yUcSuq9+kj8K+IEsPGJXn0Qf6XkbirPNyx1Ko68y6x68JQ594bfGvle8PRq7rlX+JfzyNj945q8NPVaer06qBb6aarpiqMBhAubv/8Zd8Y7v//04ce96tNsC/SbbNNXqgACN1TtgE4zHbht6pSD/1790k15N+81td1RZcUh7uleDCTmyIIhJwltzJubmOrGwNKvBAWaYKv0ign8sQGf1YLA5itNF4Kv8/IcFezraD4thy3pxVxqyjKvBoITFvBMXaxYZ3oOH0p0ZazCTULp0MOJr/rvXxdd82xdEe74IdLlSktl3ACkstcBX09NPtDBUedN23Ghlb+atWpl7q2fixAd+IU58+Fdi5sy9Me5vyR0OtcfG9JGMbKPWpUpfTYEPVdpv2gEI+9mFy9nhlVDU6kjOox93JeR1jA0ZdzX9kdHhkApJ4BGIFbjMAbnCYZz9VELaZNj3c0z6w21hkH6Wc7vsp9t9Xe62E4XCkwuveI6abBLIxhnFkbd7JyOphV2x96aXxvKL3xKHXv/VMZndRcwWjMl7lZvnFdUCX001XTGUq0zr5wfx7l/+VPzmz34sjt+zKnDrC4wFopzPMQALKAXORdDhIHMCtTo8/pUC9HI7t5grP1twTzc8reHOfwN/BRvmUc4EwAh7s3PtWFpe0PiDsAR4PxoB4YB2KwYbEvhOSuDTwJWIlHlXtPrHk/hp0g17tUpnV/Ph23A+0gkeqeolEHy3zbbk9o4kZwmZjRhJ0Nx33a5401e8ML72T35B7DowSwAx8IA5MBAsS6Cmmp4Jop3mihVbl4hyfslCzW/ryGfivt/8z7F5x2/GcMwbqdm3WNeip/MlC6/EyUafdcvdFtCy/9Pi3b/pOlXHTTspJV6wYtfstKPdmYuZtgQ9b4myJawwDlLizP6QgpejegRSXrxMaG4C2DUJM/1VzzIcxrC35a1qXspIUn7YBsakdKZFFewjRzkTrRGrhBIWq21hziwTNTcRtIR9w85y7H/1V8X+N39bdA7e4ifN742wWv/8olrgq6mmK4SGAsXPfOyBeNc7Pxkfe8/9FvwmIXAE5zUI8FaaQR4wEwA3uTTVII3CPcHayoMBoLfjlryYExJkSrvjxNMIu8NvEnzKvSkBD2FvfmFWAwYgLxA3P2BfeJOKjQFGsB0NCXw9CXxnT5yPpgYtZuHwWDirhLQMoLRsxo00KucyGOCvqT6xOuy00qPqf/LBwyA32XI6fCMYoXM804+l/Z1405feHl/1p18X193Ip9qK0FqEPvKW5ppqenqJNlwJcuoHCDR83nD1078TD/72j8bafR9X25PYpuaHkMZZPN7UxaHqoXhYpYaAV7Vb91fZq61ekhLHtj8OM+1ONGYXpebEylvraunqL+wUjAomVDrhHSVRVU6PTDBCYsw/B0q9yrf77FAg149Rb0PCXy8mQ76+AxrApw7sDu9enJGQsNQIHvI5GvsEyVjxgCt+Pl/KPolhYy66194e13/hN8T+L/jaGMn+/BP3VCIqKIqupppqes4JAUzklx8MgVK8a6YuKvT/6O89GP/qe/9LjNeWYuDjegJE8JptHaMmL2cA4mznKortGb7MuNuOwFK5Vf7maQDsDAjFV2nijH/hlxmwyDA5cHi7pjuMpcXFmJ3tVDxy88CgcPA59A7tQE6CN0/YWx/GmTPnBUjwK46U0KwKf7kmAvvOyl3qdkeQw82KoJVeeKfCJD8rKPBBilsDBtrC8my8+FXXx1d+26vjVW+5YXvw4MIHF7Se8TkjMluSz4zv2C8intV1+yj0dPFcTIS5FOHOnYmoFteFiK3X72caasc+16VK4WWDkdyGg4HMnBlr5FdYRLTJgSY/1AMf6Yd3rLqjv3RabcWtaZDibLWJX+7yo722ZecpSljSpLV1eJu82VT1c14sV8R9Rs2pJfH8FAFqmp5ouZQ+nut3Cl+50I0xu/cgaKn/9M/cH0ff9eNx7nPvj80zR6MzXIthcz7zoWfOzIAVac48ZkzOF2YrvNON9u5VO6eBh9hJla9azC2oTjrOTzZzhbG3/Oka8NtOGlmXTJycouK9sM5JL1lH0rkaKtsrdUG8WOiJTLyIF38mf3LnHF5/U5PA9WgNtgikeOBLRPS5PtqIglHXBDHmyFBe6nA6nBVU/NwAkLcUqEw7++PaV39J3PiWb4jx4ZflXFmhm6E2oXyMJUCTt3xy1NVFtcBXU02XDQG1ABODAQgr0AJ0Rs349B8diR/9N78e937uRLQnizHY7EenK66ZkQZGwJVBUUEAUwPqlBkhTg52szmBLP3QGeASxC0QgqSYAT54Zfc1B/LzYK1fu9WMufk55aETzVmJbCCq+C2oOVzG4PAGZJwvhBoPKvZpxdbGIM6dXpNZYfAjHsYAMRmipEpo7HYC7FGVj923wyTww+dBDr0SNDJV/OCvwtqOQc+qR1lYasfL33hrfPNfeFPc+KJdGcZBebYra22A5yx1/kTIZUWZKCjCFoITQtEQgUlUhDDspIGgRBkWO3Uw1GALERf2FN4kzCku8zAgI+RVecxwWSelTRIfLyLJw/HAh4AGH2Hhs111yZZ+xkNdk6edusK9lENJD3IcynvGkXlGkGxLICVt+BBO4cOMgEjBEAftPt9SzTw3m3msgnwSX7fbVfehP2deyjPtEGXsRksGpfBvxPDE3XHfr/2/ceruj0aDIxsbZ7h4LoO40+aEK8PwXJWdyrK9MiO4ykz0uBOOPNBH4MCt0VEfnluKprdwqSuc7eunMqfsJU7SyqetCGcl4DQqyuAljqqsYTAfHSl96G9Owx1UfJUfPKP+VozWz0voVx2AP+bMtpJv/O70ceIiLC+B4eB4JBgOmUAq6eawp6C9mOnMx7C7J7qHXxwv+Oq/FHM3vcZtRjWvOHKyabCo8n61US3w1VTTZUOlKwI2mDVwDmfiM390Mn7oX/5CHPncWowGAi/O2TA1bQwEfxpQG20NKhpMqpCA6wUKAQ5BxUKblEGNsUBuDpVQZ7eKB36CMRD6llOBJ+FZxWPbljv22MoFmD0AACPwO80KMAnm2B+J5As4C243N0Zx7syK8pEDtAEdXf4ForyCp0Gh2H1eTyEKT/HjxzjKt4KLfTuszVV8JF/Z4WOm70HHK4XjmN3djjd8ye3xTX/+DXHtjXsqATXT9MNdJkTeXWePSDxf8tkmnZUzCGGFewg3t1hJmYn+oL8tAFEcrJQRN6tjCGkIQITnjUsi5diA70OTPQWJHaFM/2K0LQxmvRahqfCisBMGutgdvbgVutjstCozvCW+4j5NJc5LEX7Fv4QnPmj6+eSh5053ykRWPx/CBu2myQ3GUMWHn/MilZMFlacmc/NXj5/DAAD/9ElEQVSz7Wj5pQgJXAjCCkc/XLn/Y/Hpd/zfMT76KfENFb4dg4YER/o6EpniKPFlnKSHOZ/dq3yVshd9ZNsPu6jwCEg6s/OatC3YnuWJX8Ung+2XIPcHRZhhMkDRSxlbR5WEq763Q9k20dURzd9wvyZltbPNdbXNtWp7V+nQTlR2EAK9w+PmsIRBxy5e6QplPu4dbI1p232FUFl352PpBa+P677yf4ju9a9w8mwfOz7XwnYBXFVUC3w11XQZ072fPhE//H2/HHd/7LxmvGxF6Q+QRfCQudnSrB/klb3BpcoSylhRgAzwGl/wtRlhjh982PVjYOdt2nY3V15QrNSwouFrGGR2nBqMPJA5fUARdM14uLQYGHGcUgVSSDf/TUHMBcb8cdny5sZQAt+qzAyIciUOC2Ky6V9GuWO3H7he8drdOL9j9zjggWCaRxnCIEJgTCGwCleZOePHFvp4ZhC7DizG27/hlfG1f/q1sWvvgv39SJcZ9fsDPwOCWFlV49kHEuwQshBY2NpihY46wm4hRm2F+oWHsOXZGCRpCzwvK3uKjYp32RGOtCC0aSELKoIRCvN2WhVfIdywF57CPx220CO5XYpKGyx6cYOm7dP+l4qr+KOKucRTdOjCsBfHk31KAWC04IXg0qSxSsgbN2ctdOmpoymBpH/kjlh9z3+MzpnPxaC/Ja+Opn16Zvql+tl4JrelHV8pT/d3nid13PFXbu227S43s8s2xiBBsjU7p74/ryiqTw2aBw7CE1bGyv3C53fsduO8ri92rtoZVFYzWZnlzXsIXppSiTMnXkVBxEl82RbMpnj7EvqGUpzHwz//aG/godoQ5aq4plf4PEElX3qGIauItL+M0JMQ4mq22jH7gi+Mm77qu2LpxpfLT5MT8YuTEs/0rzKqBb6aarrsiC45jjMnN+NdP/epePcvfiJO3rcSkwbbVxpA2szwBcYCsjEz36ZgSsDK0T+gKgcBgFUgKLMFPQM/YwFQKTNuxCX32YV27Dq4oPiUssMovgqVQQfiSGGSlYLMnuOteMjrjpk0GLTTngMD8TwcZgTTBmhWJ7c2xnH+3Ip4NaBpUCizdIIRNtWUmcGCw0GiMkCU7V8LbujE72gqO+780FnFK2bziq8yQ3pcDU6TmF3qxqvfeGt8y3e8MW64fS8PZP9nkkoetvNdqaEGKgQ4BlXOoZVVOuwIfNyLNs1fqAhTKMyl7opbMV/sh70IWNgx4zdNF8cxTcVewhSewj/tDhX3Yi46qqRd7FCxFzM0bb/4eQpdHO5ScVwcbtqMXswlX6QFlXDTdqjwKwAWrzhxCfJAnbalPjI32YzBibui9+nfjM37Pxqj9XPeYp00O6rAUbTF09dkiBXD7MvKD4Kc06vcFF/2e+pMfZA+jujiLMCvSRyXsJMH8UwQ+OYXo9mZVd/POAmrp3d+t+uef17xlZssPBLn6NhqHQ410Rj0nMfKw2G2zWqTTQmUXIzc4BOO/OSumnG8CGWkWMrUzyUP93+TLIOt6K2vSN/MaDUZ01MkP6ueDlDxW/ikveOsOCXYtQgk6o9U5vLj28PyVR2NYn73/tj/6q+OvW/8lmjtuwmByHm4WqkW+Gqq6bKhAnIzcfKh8/Gz//EDcedHjsbRB48LvHIriGmqoDm5EMw8ABSvAtooAVcl1KW94mHFzmGl7BcW+HYfWAAD0x0G86R/GWAImPZksFaZC22nJWaQJX13IMYm/tnD8O/Bprc5inNnywpfgjl8sCKI7Qh1sqPLTY5pN8Djpkil59Za8uCfduIUXwkzFY+Vf4xbeJA38TNoS/pc2tuNl7/htnjzl78oXv3mm6LFVznMQxwIFfBVqxj6qQRsvhTlM2TgXIHLLU8Lc1Jsj7IC4Utq5e9VE6+wiRQtK29+DkXhLe0SF0p+pW5KGk83Ee90GsX8XNNj5eXx5PVinqf7WakRVo+IpSHxjeY6M5mN5nAztu55bww+/FMRG2dp1hKsVO8IX2q3TfXlifs5IVMpN2LCDeGt9O9qIohdgpbN0sEMu9G3zCuBFN5ONzpzi3nPHvGYiAi2FBhNyg+hgaC8524c434vBrxJK7Nz4+ZW8W8TjkpLqtFqeiWR7Wu1Xj8X4dRok1Ply4M7GkLILpbKXf2htxH9jVW5S9SjgBwH/lUfsJ44YKGP8LBBCg8fL4Q4ZMVHV0cgnZ3fFUu3vDoO/LE/E0s3vJKYlbeLn+XqoFrgq6mmy4ayK66d34pf++kPxa/+xIeE/wI/TauHGh1YyQOwgWZpxtdtIa8S3nyGrgJqVgNt5o9xQQMEVjvZAZ6JBL5O7N6/YBB0XKC3dG8Nmxe3HXfMjh8Ns9G+8ACo9rYZ91QVyS9ht5DMerZ+byyBb0VRpTCVgA2fhgXMFnQYExKs7WW3VKyolHN6eF4YJnWPCTJs8/KDh1/Fn1tCGY+eJv2bw+gsNOOG2/bEd/zVr44XvOqQcy5GqZ1nI47ihrA4rLa4UAhurM4h2OULC+k/4A1VhcgzYTNeVXT+yI/jSyr2UvaFpnku9qvp8iPVrto4fUvtknantjA89unYeP+PReP0vchwItqmeF2d+idmfpizjhHG6PeVvw3oiQW221wJfLK7byLwERdbyBK82rPz0ZqbV1psEzvhKizpV2Gw46zM+Ho7BC6129HWpuQo2u6jC0dus+gSMFvdOU2WujIjyGa7TV08lZ7OtH/0bPOc6Rv3JRRvrPAGj3gREtMPRn7qcJVKM34W7NSfzFOF4QygQ5hn5C90jIQFM3O7Yv8rvzSu+5LviM6+60n8qqRa4KuppsuGNBwI0D770ePxE//v++LOj93HsRJhtACY7ZoGGxnYAXJgFkAGn6Vjr8wW9Kbd0IubeVJ5e7jZiO58O3YdmCP5iqfwpQ7tuKciI2hl2wey+5R+IQGylZGEchiQG2DfjF5vGOfPrspJz4bAZZDOMDt6DgS5yiVVCXBpRrCq+CqQt6BXucm74is67pWy8JeDw7abGfVsbBuzgqfnnFtoxx/76pfGt37Xm2NuqeEVuTFfCRkq7VFfQjk6ghwvOjA27bzBasEPQU/PTTpsJ6kkVS85+OE/TaUM8ZsuT+w1XcGkyZHr3Sv2aiurR6L30Z+KmbvfGzGYxKj0J/VxN6Kq38rgXoPKVX3Z7V4pmZOPFTVIZlb5CG87gl+JUxO/dlf9finac4uyI/Bl+JwIEl8Vh8m+votP0fnLGMPNTbmoPbPHW/lvk5zUg7bNCFmsViJkIvQ1Wjtn+sxZ6TJUGnZ0+guvWEgf9GNrTQIflzJnJ5Ymd8yOI93wc3gpp7tth6/iof+RkPwb40HihJ65s//muPatfzr2ve5r/VIH4ab73tVAtcBXU02XDU1i5dRa/NJ//aP4zZ+9I9ZX14XNbAJxXYQAm7N6+l0ovEnHvj0+YADTkweANmiB97YrBvMDZjI3Z6I7J4FvPwIfwqL4CuZjgGTJ9Cpl/zSn946OKojibeX0Ml0KahKMGynwnVuTmWUEeQDmAmZoW8CDVf8sHMmMt93tLzMATzi7Ya/CSSfIjgCoTGGulON3lOi4ObAUZ+JInxciNEgpn9fevBBf8edeE69/662xOVyJwYD72zhTtx7d1qyEOtknbHU566YcmGyyPn3uq5Qd+XgyVMLXdGWQWpWFCxbrJxtnY/MzvxH9T/9GtLdY3R7Jv6Vmpn4kPvq1xUN1OMJBOcHK9uO35NWx6c/iNi+UZ/TUdmV1TGq3pMn8pYSPZic688vRmp2XFQEMbMgJIOmloJjp0OEdt4VVCaUS9vKzbqRPq4Y3006ineODq3xl5m5Bzgy2u7PR6lTbuuprDi1/x2Qr/9DyiYnHb+2O+9FbW43xoNpGpk+rvChR+leGI44qbXgq3ff22YwfZ/44n5s44ZwrbiZg49ZCLN/w0rj+S/9CLN/2hXo+hPKri6j9mmqq6TKgQX8Ud37yWNzxIc3613iTDEFP6KRBAKHPoAquGltxF+EkUC4//opAYaw2eEuwk+6VQdwZD+AB1G1H0KsEQfMUVdynFFdHTNl5G4+3d4sijlYrVV5geyHvtJ10Q2E8/my7lzxh5g0/hZM54+J5xKt4pv1nFIefQWbHS74drXT+447Crjh8vQMRUVj8BwX9pghjQjVgYJUacWv/zEBWvmoyiSNHz8Z73/WpuO/uE7G5sRUbnC0abmnwGUho5dNQrORpMGI1z4Ik9VQ9U5U/4r+UsJc8qQpdym2aSn5LHDVd3sSXM1oSOoajjRgd+Xg07vmD6Gyuuq2NWS2j/Ve8Vat4eN2KAWEOCQ7NqgTKxuw/2jwzvbHM+TJWMtGO+aWdiYfclMZImfA9ixw1GI78ksOALU8yRxukbzkGxU3fQyByX7xYtSpFZ5NdfZeO5/Sk8ooY+Ep/pW/Kjjt2hM7tuAhLqtKdB6yyT+HETIUHO3HiB7+CwStDajvuLZV1hxdY1LPl6rJqDtZi48FPxYkP/lKsnTtVlX+WzdVCevqaaqrp2SeBCJ8SQqvwZNAbxZH7zsapEysSGHh7rSPPjgByqNmxwMkABzyl7itVDI6At3AMNwNf4pyFIfBN/p69FzA0IFY64ZX2GEHFW5Oa6UofoSS0oBBeiuINuYn8rIvXaigQZ1tUD4KgZ2xGCNN44OtcEP4sAO6Y7a70WwAteZYZ/7aVAJmxpEU8laryX+404zm8+qm0NPT4zTs/a8Xn51I6E5ZS5G5dcVPWbPMMvZXDliyqusYEKU+kmIhI8bG6quCTttOYUT3MDBqx+uBWfO7TD2hAVDnIvznqarCYk3kmhs1exqHwj0Qu+yn/i+3Qo7k9knqiRH2VwayYp1WhaTP0aDwlH9P+RS+rrxB8F/NMm72KW9G0X6Fp+yOZoemwxTztBj2ZsnuyxJYtc4DGuRMxOvnZ2Oqt2d7UhCOv/0W4khBCG3aDVr7px1IIWD7/pnhoawg9nOUDKRzWxz4II35NEmm9rOxtC0OOH3+15mZ7O34eX1z6MRmp6gUhUN2Cl4iGaucDCX9c64MZEWmsODmX57ZX5dVKeSRC8spVL1zZRF64S9B8zp8egDSVf/Lrl0NwJi7ylEuTqciTVNYR/pUg6XSVlp7JdxtWz8I/+F1OuBOxyy3zmnxsElMWmkjLLXlZWVX5sdp38jPR/9x7NXmrvvKhYKwM8oVf1mCF1Ha/EklPX1NNNT17VAYawEcgg0lGBrjjD56Pe+48HqvnN+TGqCABw/gJ6MGfIW00ClV2UYJl8qBb2LMbTulnZXBGl5IAhHkwmMS5s5tx/lwvVs5KoZ/vb6vVolZ6UluxutqLNauBlHhW1mN9fSOGEgQB+lyBIw3pErw8CKEQwuSH2QKZVK7eNf3FApTv7ULJHaFue5WQvBLOz1c9rwcVdEXp50XJU0R55r1gUmzpIGwgnGp0ZQsX2hn0iwBQuVfxy5XC01/CJDET/typDa/wNWOOMVfx95QHwiov5npuqAgyF6viV6i4uwx5zspsQbkqv+Je/Aphh3ArPNP+0KXsZUWzhCn2QsU8nWZxy7aQdTDtjw5dHE/xm47nUrzFrfBOq2eUNlejf/+HY/DgJ6LZW5GwxzalnlFtldxZ8Cpt0lnRc/Bz3kt5p9pxT5f8jxA49Qzyt3BlhiKMIeCk4OOLUVS+tHvEGQQ6b5ZiVx6scJPOudRBr++XjUZDiUDUo36Ez/6t5+CMHrM13Kg79Wc6Cn2/0dLkifT1I58ohEILZeIpfY+rmuDh0RDKyjP6/sDS1xW3+7+dKneHqdz0z9vjNistC33pbkyVzlZzxiVd8bHVu37+bJy7+yOxec9HXAfABeGUS5EMVlcmZS+qqaaaniUCyPPTVCa2EmMYW+v9+OwnH4q7Pnkkhlu45fkUwIXZdqu69kOwZMCyGeCqdAxAvF0w07O9uoUdsEPXYOHVQOJIXv8cj8BYP2bL/mqHAJiLXv0FAMVh7FY86QdIFyVBTSBOeMcFP3zyQ5C7eFs346rMCHHVuOB8kk3SkbtXLyv+slXscUNuxKk/pZbDEyt2gzEXDA98N91g0PfLEkNW7yTk+cJhdAQ/lauvUbkUKQteXanMWS62mShfwL+3OYlj95yPT3/kHrHDOFSs+RIGDNOCw7Opsl4frqCiPxIRHiEMBV0qLDwQ9pImVMKUONAvDkO9FSr1j9+0O0Q43NBLXCVfJa5pwu1SqtDF9mkqeYSmzdB0XE+fUrwITOcejOGDH42Z8w9Gc8SRgWYMWQFrdtx/EEQKIeA4b1IqVblgRkDJzrLjJj71EXi33VCe1MmI2WHoNak7HvpSKwUe+qDjUBivwsuMglwHXuEfxkD9rD/o+QiDFVe0VPdDOh3jCHGhI0yyrSx88CqfOjEdOTuz+bJ2yKfcpBDSeG4LkVJggVI2IuauBby0G/R8DtKUBQYiE6Wegh2CHnwq/8q98PKsXgWtfBoSAPsb63H6s++Po3/4czHeXBEbAYULXO9iriqOK5AoqZpqqulZI0AqTQAdRs58nTmxFace2opRT11SHjsADFgJ8AQ2BtGiCElgpsTEIzcDk6CR/2UoEDwaA2ck/BkXK3Icjl/uFgQFp7wF3OC1YNKSXYJM+KJWDczgs+JoNFnFg188Umyr8lUOPr3VbLFKp/QSy81XBLaidgQ3FAO/LJUAxxavBcSiNBAxYDGMsJUyHGuw5PD2UION1GDY90Az0OAztD2FPm79dyH6j1JGKRY0UykzaybKw2Xpc1H62V75UU4Vs4zKUiNWTw/iKJdhD5v5Iq8eikHJZUPZPgfq0kLGw1WhaSGqCFnTcaFDmPFPAT4Hz2J33UvR9litLd+gZbW2I3OH77RW4fBDL3HjRzzZftrWL467hEVN5wEqbijCFVXyi7lQMadQknb4ptU0lbieVkX71sRk5vwDMV47qjTVrjXjGURH7VuC1CS/dpHpI6jQFm3Lbq44EIjQMaaOm/oJQo23KelYlT86wWnTFQ/K25hMiLbWY2v1fGyunIv18+djY0Xm1RW5pdpck31tVUpm8W2tr0R/axPAUt5Z8WuoP4b6HReCq1/2+rG1lZ/mI2Gv2AsTENxY5WuqvrkShpehyKu3mf2Mma98Dp4n3R0JeZU+Gk71K8JWfRL2wofdL6dU7i6biihXpwXeOG7cKBfSwpa8xif14dbmuYiTn43+Q5+yO2EMD24+iuMKpfot3ZpqeraInsYSUZMXABDJeBljFL2NXnzk9x+I3/yZj8QDnzkVa+e2hC/MaHP5q4WQJUBKIJOqgBzd2x3CH4AK4CozYAWz2e7gmwQnwiZfDqoMCNYqnRl5sWPIeOTmONHlLEEs00l+xSYD7hHduVbML3DPllCR+PRLdBHDBcQAW3QJHWMNHP1JrJ5fjYmkJ58X1MA8ZFAacCFxtULHCoOi9moDAzcZoTw1vvj6Ba+ukaZ0m+FFl4E/qbzyRUEqHizmJa+cSxw71y4j0kx4lIt42NpyYPl3l7vxsi+8Pl7x1sNx00sORV+CZ0uFwgZZXpL97BN59rOTReXxYqEHv+JWhD3XrxTmImBR7jw7dvywEwa/LA81Jw3krPZSci3xQKTk0hIvgyvCO2a2yUgvB3eVPQKDfm47ItJoKi3XucoRIi3sCBPlhR4upKbKSBsz+cKdNBD8yUHJv6+9kTv+xEMeSA037CW35XmmCTf4nn5Semcfit7Hfib6d/9ezIwRcFWG3POodjOIOWWLyUqWHzl2PuhsuNKRLaC4hVrJkv1Qfj6LpsfBH7fsg7jlpGnSaPvNVbwoe3jynB8OpEX97Dy3gqWd9EhDDpyVpQ6IhDVtKLNHeFgzHsq91VD78cRNersTXa46kR8vgShF9938KXfKl/ujqZqIoPCXMDnYXI/RYCvaSmPM1z38RPKlLicc3YCfcBk23+TFbyouVvjtl3ZPDPFnMm23Kh/S2bpudebiwBu/KW78pr+plChH8UqvquOKpFrgq6mmZ40AKQCdmTxwjr2lmfVW/PJ//XD87A9/wMAzHOUAm8KZgNZ4nFBs4QvhzX6CH/un2bxeRUt+hMGyPboDxOjyB4gRFAkDn8KUwTMFPvHI7vAlDOFJGzfHh0qhgS2gTrcVcwuzAnXlpcqDEFTKOHoBFeBFwBsOxn7jlS9tUCRle4gwfuOVgUHuuHlbqYSFQYTb9t19EtiKkOcxwAEzfIZRnojX8SufE4A8+f1zmpm288+YYH8ynfExyHQW2nH9bYfjllftj7d9483RG2owanRiLMFVAR3W8Vc6NO1WaNqvUBFSULhj96pJ5YeCil/mT/Gq8Ir/EEFJwg8KvmnhDd5ut+t8ImDBs7Cw4DjhyXh5hmIu7WcnjxcTfvkoD3+eS1FhfUQ2+VEfSYWp2C8k6hsBr6Rfyo4yQ89V4BQCsU8T9lImPmsmPa/syOfFD50yKvFhz+etyr16CPxKv0AYak+G0Vdf563cVnMSG0PxP/CB6H/op2J85ogEIgmt6mgzE45OqPYaegZ1Sk86iEdmC24VUcOlTvRPKoU180oHUei42JV9BdA/152eS270B57R4d1a0Kq0tgVJiiDdLNxUdc/JBcjxVmkU8kQ0C79y13MqMR8HabVj3OpoIrjkNud4q2p037QqdYdblimKeJrS+xtrMeqtR2PcVzrUbeYdHrVoBae+1D+Iiv4pA30UXtuJS/mxHSbwAP7i7/qu8mJzlb7qb+mGV8UL/tTfjfbBFzp/vhhVdXqlUi3w1VTTs0Z0NQZuzuNhBraacfKhs/FzEvZ+62c+4dULDyrgvLBT0CozAhYgqzACTIOwB+QcbBgTUpc7glyxExahblvgkxtmx4cZPvgJi0ozaecKAQPdVHzErzylUJkq3cXXaljgm11AkFC+5AYlvACgYCn6zkDst4B541fFsLXRj/Pn+HQSK2s5YCsih0F5pLEZvwTkbYU/eA2bddzTzsofBuO73XOgJh7CWeBjGHB6ZDXTs2AIbYfDrzLr11I9dXa148aX74k/+9feGpvDTR5bA1QlzKtc4J0m7FkPmSYDjQUECrgiytv5cl2kMEdOWAHDj7wRR7vTdptQNG4z5IcVC8KwPUq4IvBBmW6l0sHuz0dyHUplW9pRtMt0l5DBKqHaIeXKas/W1pbLjgLnu8Xwp512rXDSXbKEl42XAVozinOmHTNs48rV50nveldsfOino7FxXnUjO/5qM/ShSUM8wgPXOfU0JfDRCrL+EPJwcaes/HFQeNoD7lXfg1cM6UZeZaZfJl/yOA4rVmvtYD5r5KXi8Zu08PHDbmfpMmS4NDiuDCy7sEECX3t+yW23tEcf4zCfSOVIJPyIoAhoKPsNe95Gngy2JPBxq4HKKJOSP2K1yt79lf5MXITPOPCXwfaiW+ir+JK38i9hXU/Jw7GW9u6b4tBX/Y9x6LVfrgTpS0wOWJklA1ce1QJfTTU9a0RXA1QE5DYDmON44HMn4qd/4P3xvt+8U4N1yyBUMJlB3UYBu3G4AlSv8knCSCFMMTJDx03AnMJghkXg4+xcgjp+uAnKHRdhEepSmLMQV/GyBQw4ZziEh+R1HgBv6X7bT26EZYWv3WlY4OOZGAJ9xYuAE/vDhDQpD7C4jxsCdb60weWzGhpVNIQRi8JlGenPxZf8uAP88GBXeSlcmlNIzDRKPDJvC24oSh83EvBQ7DhM8t8R+KTY5iUi6kruvrxZqtlsxbg1iWtuW4i//D1fFpMWgryGa968rtIsZVN0yjcvi5XIX624wcezYOcD822VeUsCG4S7z8RJ7cSR6mIq6T0VejriuJKI54Uu9czTZVHqaCghkNV3dH9lhQkLQly1clgUExbaKuduh2oPPuxPHOePx/ATPxfDO3/Xwgsr4WP8rSTMN6p2Js1vqWYnTTf6vKwW1mib9F21g5LHfHu19NcM485v9FCQKeERf+Ij7rL6Z/70lCJeBMvKDT+HxY9HK2mkU+UoDXc9hx6AZ+h0ZqM7N8uMRGUBg9o9eZZyOzY/YZ0b6fQbyi772GgowbrHVm5PZT3UZCoFOIhytlBGmEroc/ii06fhr+yOU+ayynehcAigZNyka0X9DPvRnN8T+978J+Pmr/4rCqU+6wk75XplUi3w1VTTs0iCEv2A4fyPUPS5Tx6Jd/z798fH/uCeaLYBbXkhzE0BKwCJ0atzmPlVLwjIWrkzSFR2+8tsO/HIDV4EN/MW98qMgGedgYGwAmTxJk+mY6HPfhmXBUaZDZh6nqbklNn5roUaP6egBb6EmHwOg+kFSo4SunqbA2/p8pbctiCHWSBtAczAnXF4YK0EMSv8EtMrhZt0cLzEVcWxzcPvkgIf8Sef83yRwJdmao+1hWFc84Kl+DN/7U1x8IY9ioUXRrwRJqFNg4PLZya61csJxMGKkQrFAx+CHeVM+VGW5awaZfZEiDyVMNPmmp5Z2j43qh9tkq1jtzWpzY112fsxmtEEaNiLrYEEw6Ofit4f/liMjtyhltCMIX2HtkA7kcJOG6f+LPDRZmT2BIUqVVui7eEGP53PQhkKtKjMqRMZbTvjtkKANBFf8jgekbdlMU+FTbOU4vAbs7R988nNXQI/Ec74i4+e35CA1+52hQddC3VGB8Lip/+CE8dBW/eKH8ngbr/suKyaDvu9GG2tyVoJZahKMCMuypwvbqTQhnvVj23HXbnZFvrSXYEqf/QSlnAZPt0qXgmZZHjXi98Wt/yJvxeNxX2URJXTK5Mo/5pqqunZIsDbuv4bXyaxsd6LtZVNgWDVHWGQnw0FWwDFArYVYUw3vNN9+n/OoHf4iqBIvOmWOk6Y01KRjII+GSoe6SlocZA+vyqxucX9e2uxubkRGxrg+j0B9Paq3o7gUdIuwkxR6Vbly4KkwqgIsDsD2/lM67YZK2Y7Fjtxpr7DVLnz23ZPP4d9EpQlwsab8s3bhhoTOq1O7FreFfv37Y1D1xyIQ4euiYMHUj986FDs378/9u3bJ7U3du3aJd7lWFhc9Jkmv8na7uSbrlX5PFGaDvNkwtdUUVbuJSkFlgsJgR6BpSUBhzpcmF+IxYXFWFpcioMHD8Thw4fj0MF92RYO7I/ds6rj/ppajyYLjVaMG22vvJGo+6J16g9TCh6WT+zOYJ39ItsyOUheMCXd0PMRMruFP3ElBZkKf+T3sD7gOErfg5X2mH0UF9LIuOivavv2k8CmMnA6ar/dufmYU9tuz86Zx9erTIVD9kIoBCNGEqj6Eur6fVZOEbp45szncJh+iIuJU5kv8pRb0orN+U3lvPHLjNrfJHM+L8aK33yp75RR+lmwlqI2/BsL084fi7VzZzIeMRiar1DKkqupppqeFQK8PEtkK8VbOMC/zMxEDW4JeIBOhTwCTqAnrTvoVRnslqCFZwHMBDQIXUp/BrNKwEp36eIr4Gdd/ijiYNYL8G71B1L92JSQt765LuFuMzZlx523UzkQz1uvguztvFuYa+ZWL+f7WFwg2RTwSEtJlodx8jwjJSMLcUyTnLIE8vmmCffMfvFwDFX8RfDE7Gj0T3Dte/god8LmqoNX42wXVwkgouyLIIaZVVC8h1xho2iak24sLu6WMFcEuV1+AWJubq7atiUuBrgsSxRCMXpPAvLm5qYGtrxeBn1jYyu2tnpWm5tbLmuX96bcbN+QkE0dbPhcWU8KHUX46TRS+GaV46JCq+nSRFXtVP0FtNOfHpvUSq03JNB11AZoC8sLXevZxvBjg5D39LHkPXVe1VM7zP6hPuiGCSaIx4p4qz7mJGjb2d7dMSaYUkgjDK088121Ybd0rOmPIGbhCaGNbWVvVZI22CSFv+ysEnIMJcNZq3Tcsaidd2ajPb8YnbnFaLR5cYs4SLc8Vz4TAUvaiRdqoyPu8etHXxNJJpMD4cxEwl7bj9uW4sxzPgc/G/XP3pXZdsfPMyYfz8uOgfs2fnIh/XxuzISllLI8WS00NBAGL9EgZqO3uRaTY5926RCm+F2JdCXnvaaarjgCl4GiHIQrEKqMBnjM02RQuogcrISfIofNAYD4M42iIMPlDlX8nCWCEBAGCHESHJhdW8CQQGLBwpesMhsfSKCQqlbyUMSTUSh2A6nS2VYCWwYwC00JvEWZvyKCZ8533IrZrsRR7ITVX3lGwjo6Odou4C6rjEnJn6bqR144r+hBiUE2FXH76x8tVi6m8lz9SMhRsQ0UXP2hcqvKYKBy2qCsXF4S2CSUra6uxdoaK6Hr0tdkX7VaQ8m+47YSKyur5tsJg7AnIXudeMQj3iLsoRy+siM4rqysxLlz5+xe/ImL1Vf8p4VC11tNTztlO74UyVWNZVw1xW3l9lUJehIpclVebrTHys2MbtcVPw7mw0OgYf1CujAP2U8uJKeeRlPVri9ycyg55cQFu3Q/B9u3EviaEhS7s9GSsNecm5e9LRFKz8OzkHcksvJMUzrRkHfi49ULtlU5s7e1sRab6ysx6rPjIVFTfTR5pZGHaYys3C8keU49q5PfDlDpctvmwJ94iNf5y3IAVfjxN+ZamN4a3EnbgZ88TdcH5oKlxR394XV2YbgnQ/UZvppqetaJLpewwsz2jg8eiZ/4t++Ouz990peV0iWFiwn+CDrSt838EFQkYZUzYvzKqpnP8NmfMBowfJWf7FZFqAFmM33SMSiywqgwmPEyKJNPzAqrYBe6lfN8cuEiYr5bOz/ficXlBbmTt0yP+B1AwXguVJ6RA9wEphaWGhJIBnH+TL6lyzmdcvC7nKezwgy7LAZIrrnIiKXwL35YNCgh08hIHvMOPf/JUun8c/zilT/hC+gWZd4q3txyQom/Ib7BJA7etBx/7nveFi9+2XXK9lYMZtoRw77KSoOZeDM+MkL5uTAy784cdZNu8JBvvy1Zpe3idu6r9JWdsvpD5v2coiKskln4oHwbMuOGCMdqC+6Q24f8fWG23MjbNH9NT44ofdWU5AfqN8samox6ce7O98d9P//PYnDqfnnlixr5Ji79SGVPvVIHrnL6Kf0RYchReDt02p+u4tU4HHDDLH6iwT/P72V7yZczsn59p17FS/yue/shyKXdnzmTPdsa8WdYluqdJwQ6CXftzmw0JfBFq1qFUx4VSvo4fA+eHaTcd+hI2e7TrBToH/pxt95gaz3GmljyXWG+qQ2GNJrl/Kt4Rrz8UrVxn82rzKRjt+xrfEIRO7/kq1a5q7AZByv0ya9/ad8+F1zlk6/3qJCbc8tx+I99e1z7pX/ReWdiXAj+nf6sNPTsGQdmXkzLNCHXg10zDsLwbPRNWLDDi1vpp9M4gRvh4Pfn6Rw268W1VNmzzi5NzX8gqsw11VTTs0SAaRom/obuJ//w3jh3ZtMgB6HtgPWU4scAMe3Pz2Y6vf5J7WxjVGBTmQAz3ioEONB56zDfMixbfwIw6WkW2CggA0uJBweng1BZmYEcfyWjzdUsEniqFcNCtlVOPoBuwMVcHLkPbhS9LQlKTpA8AHYFgKWMp5gTUJNPbuRFmgVM5SQBVEoDKleZ+MWTSvihTPw2M2VDGRJyzABGZog+44bQdtJEwVL5KVyGGcfi3rl47dtuifnFVvQGWzFUmLH+sRKaYA+450WuOyoHiGl3npUP1VMvO3nIwaQMDqTserPCngPCcHsbV/EqKIrLqr3V7jJMO5dYkw6KNM1vM3HkhcePNWDU9PhILUT/KyEJkkCxdfqhOH/n78dw47zaXw7YbotSZYvRW6Rux2qd5sm26+/QIiRurzoTqcIRCF7cZMeZlF2HciPS5MfuQNZxU8R2z7DkOHkSX+Rf+PGteLPta+LQ6kZnbsFn9vhkWrLRtzRhoc0JT/wkClfas8lRyi43u6sP8XIGwl4MOLOnNqqy8hv+8qZ9kw2+YFPiIR+abykW5eYCrHHuHH3mPA3ZvQsfepozaGVX3MWeLtizj/lqmcMvjoUbXxH9YXj3o3xVJI9jcDwjvzSCeaiJKDrHMtwH3c/zpZ7Cn30u++iAF3qmsKCo9IMXO2YwhbjzGE36Tfvn6n0pp8SMLK9CtcBXU03PAQGwJnXOtdPDuOsTJ+Log6c1ixNMqr+6j+pfAvKU4mdAzo6MMlzbLDf5MVgUArh4y81CgwAsB/wUIAzM1Y98WMAQ6jlOx6E4iaTEbV1+9kozKWAn3Va76fvhUhhK0OE/8e6sjqUQU8ykAQ0EgL3Nns0MAukHObHttBlQMg8p2DHrRXFwHpV2zs4lH7+yeuHVOkW7Uw5pznLQUFGliS3fDMRim/TMp90Un3yJMXbtm40v+OIXRWcWIU9gzp6dyhoqIJ1lTZpS1IPjVqyVsrvd0r3Yd9yneCo7VATBbTt8F8Xvr1PITl6xkyfClTDYi7AHlbZRC35PjSx4WOSpSELMZiXwjSzwtdyOVMhZzqWs3a7lpvK3AGU3/BH+diYvFwiM7pBiSW4MVZzZB+xDnNtpYM60LSxO/bzip5/9Cn/l5/SkWu0U9lrdObUjuelR+QIH3LSrfPmKEsi2pB4onxQ+dkjc6nejniZJWxL2RgPFw+au4pAaykQPa8gt26vSQOBVOm7fCluyh1YufnboabNjSTt6tvspd9lx46eI02xn5VtpY2lK4Gte86JoHnpJrG8iVCF4IZCpv08dkeCb3ZxpLv64Zf+awgHFl4JbhimKflrCoAr/jj3jyf6deJB5IL0SNgW/ogoPZtIFG6daZE011fTMEkjS1391YtkSRJvRWRhHd1FTR3VkWHK7NgG0kPquO61/3noQXGG3sEIwgSLKHVxAxEFothiHvRgKTAEYVniGAqn8kgT8KQFxUBnwtLBYpQqokEMGLc98JciUNLkbz5/aFU8zT5Z764M8+pCSHsUPSPQ8luSJMZ9MG874pgPuykMhRAGsXLFCHkgSkPIgosGq2eT7qnx/NYW5tgaabpdPNHVjdrYbi/PzsTA3F3OdbrS99SNA8+Fz/XgmFwz5BQxzOwh7yqN+KHGiY0/AdPqE5RwShaI8Op/8XNbiVwQdae0Z5a2zEOPWRmzoGTSxj4bKmEt7AX5/sYFUlJaFsWldfkVhfyxFPI6rxHdROKeFwk68agdlABmSn2pgKv4MFJwzhEdO8hvH1hZutB/C54BR0xMjegyK2qK+0iSSI+txDRW2B10LE6xeZa2yvcgLBvaivbm/0UdxwF0mLO4brPR13B/a7Vn1ja5UR+74obi3EWFReaAxuyNO16UjSjdhgRqQ7KSHpn98M1tCW5M846a8jJUur5m0uovRmd8djdZstjnxAwH+VCHPw7MQkeLkUnOeaSIAoG8iXOJFvmb49vX6OQl7q8qr8iBB0i96yJcstMQ4A2axrSoFpg25j49yUr9EuQ+TLvlweaaARvzkRb1i2892lwHlT1krrPosxcA/8sxPgRU3gqeEKD3vSPkesI097sVGv6H+sRmbyjNnm+njpa9vqS/1EL7Un3rqa9hRfqlNPLhjxq/0e9y2lewD6f4usRT+xVzs8PHy3IVxZ7y287azQKjXG/glr3IGmJVIXgDj/G8t8NVU07NGQhPOeAFqtgtoBFxzXOewvFvOcvcAILxUB8ffQgbgCRhNE1glkGKFaoRA50FaSuBG0BIOXEvhZoewg33WZWdVz3wOgw5T5S/L9KqSn0GeXhmT8vawwpHfwp8raMqHeTIc/iXMdlwIVJXGqka71Yxuu+OP6nclxCHczUmwW5iTYFe9+Yofb7+y0mDhqYq3xG17cStmq0pIkirpO7/80OXvkWaKKt/KlgSvhWGQsz2Mztwodu1a9ssu/gxcNeg4zkuo54osGOrZy4x/WhgsCiGPtsTg2u/lSsZzmecrnbKnWPbZoWzybvRGAQQi+8tc/KBp8wVEO6o6KDGo33C3oy/oVp9pqX94l0Dxm8OYQmRsrUozXRx51TYVFz+OJHBNChMYX+is6Bpt9U33v65Dw+/uonbkT5uVOJQ3v+0qo/29AtmWQKN+gbuErcGWhKa1FQtwJe3EheybBNsh2q0wRm2x19cEVmosAUeuFvpMU49DeNo6/u736o9DuyUGMPFjwps8pEueM1wJr38yIRRKkWcE0daC8iucRVE23nLN1bXsO9mvUIk3j6wK38Vqum8WNW0nrJ9vKp7pFT4mdWw341ZUbiFnnlklrAW+mmp6Fsmz94RMKYA7Lyte2jPPOW5RBULmYbZeQE3hBD5W/Oj0AGTV+Q1oCBxWuAEMFb8xjFBQ6fIFJfGs/G1EvyisBwu5GZB3eJXsDh95IG2b5T6aEcgwHqSQQRjI5+i2t2GbMdedjVkUK3WzUtIX5udjXjrCX7NRtnEksAF6UgwoyozNBfxQTssCaAHMHfftVU0LxOTfD+I8l7xRDqlXz1rG1eIvotRIv6FB9roXHIhbX7pXgNsLPZF5y5c0Ljdyi+O5VB5Zf2m+UKWby046j71dNjU9brKoNVVu2dOa6u2IO6zz7VARdNx4HpVScEulPiwcmQ6DeznOgPDH/Y5t+g/n6xrNZBd5Yb1KM+u2agv44UbbrraK/RistHfm1D8Xo6X4/DKHw9LOE8kU0v0/Oz7xEZv8WbmTTpuiTMbqJ72189HfXJPX0CUiZodjhc3lJtpGqOpZLYQq3hRaJMBoQmIscJuVqvo3W6o+wqBJC0Ii+XP0+peT1sShXPmrVvzJO8/jH1TyQI9WyvSJaMWgvctCZ8NpEifhdvqQ432c6tGIZ76YbzpsUaRZyiCxTsIh6iKB0e5yy3OHW9tlW1NNNT0bxGqaAAcQK9DWmZ+J625ejutu2ucXH+AQozq2gE7GBJUKrOjsgBsgg7vshQiHzS47zqJ0t+44KlDxtlHCbJ6zwS4uHKRIO4U+wjNS4IcdHZAjTvJI/pLPTFb4sPXSiJYGnLYGok6r7a9OzHa6EvKkpPO2GYIf/mzbcmcXOFwExVx1ErAVVWbWKAFZKvGhzL8zEJBHdDLqn7KVVszym8orhLufBUY7p7//42biqfRc3WYcumk5bnrxLrkRqVyV90az8F2+tFM+Fw5YXklRuUOXGnhqemyitBBvVIC2u5dn1wlebkAIc4+jbKufyVplviRlXVgop4PYjnumU4SWcs6Pr1yQFl9zYQUQYdBCIezUrUPZUplTeDMK0JdpB+q77dnZ6GoCxksjQiC3FcIkn4Qq2dmOzvNucKCLhzaV5zfEO4zBxpqFPa5baVTCWIqBpD793DwXaUjxTEzIjC32Mgb0fXZuU/2e7VG1WZSFOfV9BEzHkWWVcZGvdHM5WVd0MpeVPhOOMuOmoCom3oiVqD47H5Ola+xGGrl9narQtPmpUgq6Wa8X03Q60zx2r/J0MQ4WnMQvR5yaaqrpWaEE1aqjcjYGeGqM45rrd8VNLzgkwYcumZ3afRiU2QahanAu/tU/OvK2YOZA6GjVoA3mYYeHX+VvQjdf+tueXMpfxVf5gemknytnClOliX8BKc4XNRoS3tq50oCA5y9KSMfOwGMimBXxKF5vSSdQWdiTAAdI+QxLf+DD0Wyn4DYNZkXlilTmJ/NFXtNsUN/Oq3QSL3mo3M2Dc+X1qMRztmaiu9yM62894Jk1QxfDoKK77Gl6oCgvZ1AGOJdvJkPptsNb0xOhUm7ZILDxubHO/NJOG6vam1qTtKr9PYwqpm260JwCTGWFZC79nrqjvyH4+SiE+h9XqeycDy4Bnfq2iX7DmcBZCTq8oJHiV3KQlgUl9Tcc8k1WO3oL12fhKuGLPHBmeGv1XAz4RJoENLZJiY3gnAt0yRDGDkplux9nGmlOOwCU/b3CBrYqpXIyXOVQvBkPcWbY7Nty95Ogi7arB3sVjhjQyZKy5tV6Seud+cVoLe0j14JK/meepynjf+bp0fqjn0D5KKrgZNrTrxb4aqrpaaLS0Yr50sSLC2NfhLvZ24zzZ1fj/Lnz0ZgfxvK1monPsZEgnBGA+cC0ZqdccdocSZyQndUCd1rSMqBVHZruTkCjrgz6s6vBv8qP/qzsjlvlrnjK1qYBQkoOnrUzFBFXARofxPaPQQOdN3O7MdeZ9ZashbtuDi47wsNO3AWE0C28SbBj1o7Zq3aDqXMpAwQ/hLmcVQ8UDsWZQbvbv+SdfCul6llYBfUDFvJzOidp9iIDD1ZBoMwuXxk5aM5z+wwSDw/ZjC64nxnG7n1zcf0L9kRLzz4Zs+3cc9ozMl/ORD1QJzuCXro3m3kWjOqifvDrdCQcsMRR0+MmWkuWWLNqMtn+aWbNpf3RPHS7V8uoB3oXd87B4X6GkruFG9VBWmmxpS1mjK60qt8nP0qxVDzEhVfaactKR5MwXvLIFb98wclpTngfVvgyHqjtDi0SzagPtxYWrTtnatfqdMoDEZIvVvHUbxXWQtFoGA2FBTOMHfCxMr+5FkMJeyGca6qP86JEEcJIu0lY8eeqpcoDvTLv6NVzisAAyH0cTBjx7Wq/EeZ0zesfWdB/2RFIfQQEd2mJhyhcRBRbZabNo1x347xYetRejObem4TP14hB5SRmv/Vvvh3KcM8tlRxke/DTbetkD3Pdm2uq6QlS6UQX0w5gXAgA8CPE8HWFs2fPSp2LkydPxokTp+Lc+fOxcn7F4HnN9cux79CSBt9ZAY5AaUYgbETKczju0hcl7ayUtEBrsBjgA+Swi+Ax0KJkwQtYtLv/JU8yKzoGD6BBwJbDRT6Xz921GDhYtZOANzcX8/MLFvZ8XsiDSMZpUEZXfKwGKktSADUzzzz07IPPQw4X55tuvMGWX/JA+MttiFzxyzA+HC7lMzvlWSqgd7wCfoQ9j0nFT4Cf/qSfz+myUU6dTxS5tllu3uaW2Tw8jP4qYdhUbXPd+MKDcfvLblD8veqcIfcPqvCrqrjsaKpdTitfATJlp45ZDUL5zcqaniRV7cVE2beis7g3lg7dHO25RTVGCVrq89lX1TBV9vQXwrkPueGlMGjC7DaKGb/p+DOcf+YhXAo/hEv2jJczftQtEzPegGc1nokbn1ij6zTVj2fnOE+s/i+7slXFL1I+fZmy4iyED12FFNXj5CUhcLAVvfXV6G2sqt/2nXbpi+ZxH2bil5M/zAiUXhV0HOluwRd7eaaL3cyH2jmPR4acW098C7+o0tTK9R8OpWlHc6crRoIpH1wHg+q0WzFevtHl0FB9IQQWkf5ypuzbmpBXEzs/ueq4FvhqqukJUnagRybAyALe2poFu6NHj0q4OxGnz56xOnv+nIWbTT7FtbHhmS1fx9h3eD72XzfPBNPgP/ElpEAgqwUF+DJ+YxOCmf7SDcBNdxzTrF8luGzPbCuMI0wKQ5mWEU1w4HNobMlyJUp19QMfhu9KqJvtzvkFC8y+1Fh8DCPegkUNAW/ldCjhCzO6/coWzMMVFy77DF4VHt2XkqI7rOJjUKh4iNNp6LmyPDDrGbDzrP7Tv4p4NFvtlPyUjwcfwlBW6MbEnXrFx+4uG7zSj9CdpXYcuK4TM+2BPHJQIV8shslkvsuN8rnzOYpiMPABf7b7VJ+5/de2MID+WO28pkcilbXaxMWlN8P1KbsOR0OKe+tyDZDGlfxui+hS+uc6yxUzuW0LL1X7kt+0AASPO4KFJuKTP+God/wcH1ufI9Urd7I1XO/UM2f+WPtpMnFjVU+CAf1pOx3Fz84CqOK0SAchjbjItfwQvibq4+PeprdwR1tr0WT1kBsEJJB5MoayoKdeIgUuEI5oWSl0Xv1MVb+TKv3c7s6O9IoH3DImVPHYDT8pZ90hRH4WwvAM6Ze0kw7mVPClwOxymN0V7UMvkftI9cVaKGzTcVw+5CfQs5T+Xaj0dSZ3tcBXU01PAwE0CHErKwh5p+PosRPWz51fjZXV9Vhd46P3fCg/7z5DAKJz0hHR+c0vd+K6F+yO3Qc12PIli0k1+xbAjMf9KiXwJoWUtJSOXexSYJV4itMFVLkpdm9NFMXMnzf6GABQCAAWAhpNDU4S7nzZlsAQwFbeYyCzhLVJ2Va1sFeBLWlIFeGNm+RTIeSlOe96k18lCCL4IdzZvVr9K1uzGTdpZDmnIIYZgGeQTOBOobYyKwsWmitlcr44Zye3Kg7rePCnNDIsg1y+TYkdwLSreFvtmTh0y3zc/pprXUeTsaRzDcaNlvLCoByX55YuraQMBEWw82BfrQCwQjs7K6F+thb2njqpr3CVx0XEFxvmDtwU84dvj6HPryFG0GZzzSiL3K1OqggVNMzUTDBfILSIip8MbusWSNJsdmwYgATp9CEScztoIfRpEjc7H3OcVdMET10uX0zwyhkvXlTxira3ddXWLUgpLraCOZ/XXz8vYe+sAnOJMv0YQa/qr6RJ/5LZZ+6qVbkUWBH6Mq5Mh/5XpSP/8sULC2KV2TwOA0s+k70Ihua8kc0qHpFfhxNTqgof7S+j40rhk9SH8h+35mJy4PZoLR8SmzBo0pZfM1oA0WVK9NsU7nYU9VxULfDVVNOTJEBifX0tThw/Hseljh09FsdPHJeAt5ofq+/lnUiAkUFWlBejJpzJlv+N9Bp0Z9vxgtsPx80v3CdhS11TgwJ8kxmBYxPgzTRtyKCiyoAz4Cd/VK54YU+3nQE8hZcEBoFXhxcsJOBhtnAHKCiPDEhVfLmtysxc0CxM5FkA8lQ5Y0d4S0FWQp6EN7ZmLeBZoMs7oXIlb2eGjx2BlTym8IY7/mRaf7J7Gxed5yPn8JMvC2fF7WIl1/xXxZv28uPPtF0mckJALlaHqVYcRDlgZZnt2rsUL3319bFrX0vPgrA3K3blecKddXBXn5m6zAiwL0J8GQQws5o3NzcbnNfLlb5a2HuqVJoX7dmdyC7p2lneF7uvvy3mlnZ5CzUvG6aN0X4QaOBMXmoh2yDuBTNEFlbEZX7iTz6zWmFOC5cM2yhzWUVDlT6Nme8pzy0uCQvyjtAmZzllIv8ITGxxeqvWfYKpIpNRoqRvqn/3NqK3ds46QhPfxXU/Z4UMEYMMkC4/zNaVkuKmrzlP4sxVdzqrWAoPRhOOPGu6gIw2eeu2ikNpU0p5WbTyzrM7DMnvhM8g2FEZ41TpegLsnY2FXbFw88slu7djrD4zUN/mWpq2L8/fydnlQn6Oqu+ib0/aEfSUf2/h27emmmp6XIQQwzcTT589F0eOHo9Tp8/F6vpmnF9dj43NLQsxRciD6Hg7qhLiJFywglQApxCgM7erFde9ZH9098E3jvZY4pdXpeRrBEygMhAXsGSVS66Z4jTlKp5X6ZiZanBBdWY6Vq2JBv+BwF0BgcaRANcvRMhus+LOLVXjZ4I4K26V0JcrZfJAkLNQx31PA9847/uwvHIH+JezeKhyNo/t6rFvl2frlm0ZVvb8MdqSDun6Cx3oKVAy6DhfCksecPNsXkF5DsrDA4f4NU7FjMLbnTKSIoyFN+pAz1bKsQyMeiJKVwaBu8pnPNOPcVNpNFpssMeeazrxwtfulTurYypiVl4nDNpdVY3KM6rPwz0D5Lqu1MWEWw5cO4q3MX3lTQX6qJ3zW+nGdv3c3ELMz8/braanTpQ9xCCLaLJTI/rfXYjWTa+I7uHbfCbM25ISJEYIEqyMqfX5O7GuZxlEaZYwU7XV7a1a/OgkauvbZ+vgFQ+dJsPRthVWfrT5pvxawhIuFDa78GCmMxeNVkeCHvf2STiQB7cLsb9AKvBxBUueOczLuEmXOMfDfgw2Vr2Vqw4sv8yb+5kEv+DqFL9coU6MXWby5s3R7JjqpwYUl5QcFD6f1V/DIAN+niJ8wpd91RmjVypv2+lKCVEIlDwiSp7raOwPLhCt0kYAZqu6OepHU9gDKvPlEL6yQece7bo5mgdeFkNlrKF+PmlsRVd535xZgjMjf5qJPE5TEeAKYSvKXxyZMrNNz0JBu81kjgm9pp9831yT+m6XCV27/pZuTc9vooOVTjVtLgRwIcBx1m5lZSXOnDkbK6trEvr4lE1+PBsBBrpU+CdCwBffo11cmI3TRzfixJE1Y1qjASDOKm5mrRl/SWb725fghMCKe+xyFVFW3pIFwLHr5zfzhALbWVSYjC+BjvAmorORSPCXRYNEUg4iKK9sIYgh8AGeQtUmh5wNvoqzGlRUhI4PtWOWf3GUeTgYx5YEZtIEtOXo8B44bC9h0HfykIMbZodw2PTjcYDl8stwGPyheoep/GyueElTPGzPtihb3rqVvdlpxL5r5+JLvvEVce0L9rtYEDap7xzYieOp1f9jEXEXdTHZvTKTHxRu6Dvbt9k22L6fne3E/Nx8vlGtwaGmZ4eoE86/9s6fjP7KyZgZbEhm2VSbVDtT/dAO6YeIHTL4t0P4pX36m7fZJtxMK0rRKb/aU2JgvSt53U7hYSLI6r4EPTWO5KriIzb6Hn0z41YY80jckmCnHqJ+34/exnqMhIVMsLLjSBG/tIQT7MIvMIE4MjPbfPbHnf+ABWb8ChbZDcUTQPQzvImt4hE5PXQ/Je7wZThzkX6VryJoNrDIbaSy94ROVr8p3JqP9uEXx9yL3hbd/bc4C3zKjojAtmZGQqxPO2XZP5yMXVNU6sk5kZ6reDv9nYldTvLKSzq8iMWk9OKYavr/s/cfgHYd13kvvk4/5/aLDhAgCnvvEkWq92pJlotkO25xi+3kOS92nPzz8uI4tmPHz0ksx3ZcY0m2JVuWrEKrUqIoUewdAAmAKETvuP2efs7/+63Zc+8BCJAUAVAse907Z3rZs2et+abulF7GFJcqmZnie4ktgTk+MVVv1B3csETInjVGU7BOVM58p8lK3WwQYdlOzvZuHbN/+tuH7cjOGesKBzE6b2fDqV0XCgqLmSUGZ37FY08ZDM+GcDmy5zgBeLhjD/7x823ECnbiEiVJK4YnVeyskbgRv55nRHCiAZYUptxfsr7BCqI2cZee1Am/Xk9uC0S4AL4y1pht2uTYFCWaCxuioxMLfd7NieylHGDy53IcwY4eghCWfX444k5fwk/sMLwvIpz/Eo8ZAroNhRGQ5V2UBMAXr+m3C29YYK9644WW7xOoZVYlqau58oiwPx9Enifm5fer9agg8MNyThz90wEwkxc37Kf0/BOzXfUD2+zQvZ+28Ye/aO2ZcWsKcDCnJgzmPOB8oPfm5O9Tbs7DnAgPwEsvNvFTO0A5oI92Zp1xS+JKMdfHoIzm6m7s36v0azBT8uVXwnvaig/YQ/bFAZfrJKf8mVGDcZq1WatLRvrsn/xOJHhKKVIKT8PbrPJWau4b/gkTQs8tsx6nw9Tz/s6nc8wdyhbwF4Ndf+JALgz8UeQluc0soohBM8n6zChyQIH4DjjL1rku+6TFNyPnWPbSt1vuwjdZsaCBNqsROU7hC5t3W1aypmREmUw8zeeDIr/zlmJlu11tIMhw+H3eHnkcFWbzk/erhJ6/UqeU0guMaP4IM2bx6rWazczOWqPJEgEHCMJSZGDs0LGjYK7INi5cE4p+z4WCKGN0KqGvNBqNmm3ZcNBu/8xWO7J10nLtnLW4+T1J34W/zHwH1xlef1lm9OQW1HwYYnhH4ubETX58ID10BgpBWFc8aRI2UYEIG0UFcIj0CSt/Wbo5Ab6BsvUL8DHz52kkwefTmKdYfzw1+wXrVQG+Y1NyiUBacUjazcHucfhPdBmCn4w+G0E/IHDnM4Tujr+MyH63Kw0JeTcBAkkCewyLWUr/Ip5dA4BMywYWlOwVb1xnN77lPCsPMeMXhCfkZRHxDiDKcbLnPVvU+55yieDvFfoR8AHg4z493J7PMqZ0PHkz1QBybNMdtufWP7PGns2WK7TlXtF7of3M8zHXpQQ7zHaiPSgPq/erlzxvl057n/Nz9+DnfCDgli2WrVjuE/ADzISBVqAQ3we+koG0cTje2zZ/sjcbkpOz08J9TWCkohzPD70UZ9og/L0ESfPz8B4HdxF87DUkkjtLr1DQEoCnsDFNB4mJW0wjSVo6f4QNS76Ec/I4CiVGz3frfkCDtHPtmrVyAsDnXmd9N3zIuovWKl8ui1a6HT2j5GtTIUudWcmFCgmR2vNCvDfXE3NU8LjLf5l5/fNAj3tQ4X/8Y40orirw+St1Sim9AIgmz0wdwoylWr4xyCELDhggInyj/7Nki8g+kSFPh0IKElAIEgE0Vk4233/Yvv3ZLXZg27jKJIErpmaJFgCEGeyBXQUAs7lw7xUIFCsKAzfjz1/iDyoLQC/pKCiH2+Uew8wJtkTgeiD+g79XQa4jwFeygaEBlVOAL4YT4X+imXSIxgwfexTr1YZNHJ1Uilx6So6JP8KYsET0f/25rFf6Uo7zcCBOL4jjj/AxLTejk6rKoLBzZVAi82HkpzxVXdbKdqw0VLTLXrncXvvOi/3aHJa+fT+gAoe6UZzEHOoipH82KeaFmhf26nal87Rszkbg02kD7ljOYWN+jJPSd49C66DtZqw5ddgO3fFxO3j3p60zfcQ62aLeD9su9I54p1Idf2cRrMHEEgzO47RQhfP3n/CulM+YJzN9YZYvthcMQQiQBzNWhXLF8qWK4oTrlTyMcxWl9Ahhf634g32z7uN7+TrWqM64UgmJ5Lzj0U8gUgp+4clD6sGMR8iFcHJzZkVnLlIu8iAkgMtln9vkHphaiv18GIgif9JTHJZq9TRyzarszEaGeIT3cPjB43qunMBbU/XhoE96bvGF1n/lO62w6gYmXH1ATS55lxH5YM42VZ5Qt88HxXeLok2EAVx474A5eDxs2Qiz+HH23tvACZQCvpRe0tTbMcfTouy/q9XDSTLsrWQm70ywQm9+J6OYB0I0Mi5u8XCFZTWiVvR8Ycj6yiUrKq3tGw7bP/zVXbZ341FrtGpKhKU6dQ4CJOw14xNFeV/qCYAw5u9797xzkEUKHb+gQp5upoPJSfdYQWj2hkXkIS8xJ4FEPIc7Kj6Zdq3SX7Sh4UEHfNifiXwplnJo9NyoNW3s8ITKxGEJpezRMXhQryN3T9zc7gAulC2EV1k9XAyDPfhF96jYGK/oMtNlIcyl3IEORvViAk3DWbvo+kV289svsCXnDsmLh4/1dJZIZfN6PgnRViD8g8CfF/6oYjHs0cPMSB+hHwX/qdJM6fklNa9Aes+MT5pHdtjBL/+ZjW34mni7Lv+cZfmcWadlBb1HwnUlF5iR8/cowOHvUn4B6El++PsNYA5yd/k7+IvhPQyKMsgtX7JC34DlihrEKFXlor+EEgNyCCNs4YNgjUAJCbBqN9m7zIEl2qvSm499HMk7EEVJeNWLhS4VZvCSvD1wSB8Hd1NEllsb1SnpXFbtnCpFIpKhFM4DB4Vc87Lo3/OB3I+8E96XU4gGSNRz6EG5iTA3sNiKl7/DChe/2TLFwRDnDJPnP1ewp6fwvoKKs/KoyO9cpRTM87P3mHE7FaWAL6WXLLUE5PxghQO9hs/icYoWpuEuOJq+LwWKetkA/9OhmBbpPMWspDGTAxeeYvbOmb1VUmymL5bprMticjFvpmWtRsbu/OpW++v/cYeDoryYmmUKmNtnBNiXg6DDzB+JJ/nA/MGOIMRPyuOhiBPd6DBiWZNyui2hxE7YSJjpFPBgebjcV7TBkQEfVdP/RCLV+Vjz9RM6GQltAdhGta1nG08AX+gAiBOCBkGNMYC8oGNIvAkRdBRhiK3Cebw5lfj7D0JfXYfMEpkelskA1YSeS3qxY6svW2RveN+ltvriUXkrjNLNZlh6O7VA/U7I64+y9FBvPc29GwokioI+uvEptPCZLPd2oe8ncnuWeWLclF44FN64WqjePbwytf1+23nLh62653HLm9qX5EBbfJAXX/udb3qHzSwHKwpzBwb8vfKOAW9qm77U6w2BxksUmRUmgkEP7+6CNjJzKrdQGbSM5Aw3AFAeNIWmcIFPPLXAS/j5SfpEXhLOo0H+QNHyVJpvg6QF8Ao2XHFxM5ob5wwiTgu3rNOs2+zkMcs4wEziK7KzDoNLHGShrBGkUb6QL3wveeQygXyCv4fjc3KSPVyp3OV067rrre/aD1pueKXiJOHOIEVefzrAR5mjOpHfMcPzcZk2zuyh5vbonTpppxTwpfSSIpozH9qfmA4naTlw0RLwA9jhFxVrobHpw0y9FN2fC50sLRgTZsWcL7DM0HEm5dNkgL1SseRXZbggUBgX3JKmAXixayRr7UbW7r11s/3p799iucaozYxPOuxALAG2WNoNQj6UgVLMATv+3Cvo0DzoCwqJG0vu+aITVuZYGzFdGebCyoIE8zL0AfhGw5Iu8QgXIpN2iDGXWqKxZILQbVWbdvSQAJ86Nap/PleZ5cAMg8t6PBNicgC7/9H7EC/x9zQSe1DzdsrsnZzAtBL2/TmdtlegnqVj/cMFW3nhiF33urV2ybUrrc0diEqcmT/1P7wOkjgrRBvw9yFC7x3ZU4Zw+GJ+b14U+tFtPmxKL1SCZ5lX5i0xeOi06zb12G226wt/bu3pw9auT8tHbT6jgZ/gSEGDjEa2ZK1MSWbFPgHAqSEk7zzM6kWA5y3d/UKD9SaPWW5ZZvgq/Rw/B1YpLKEjhbShKBX4dT6T3oIXPTiuqLhsegpK0oKCEZ4P4f2XgrlOzcglJiXZwJUyfKptduKYZQX4cgrDk4V41F+Mgwp+IYHAB/A7eaFTC/B7WNYN4ZqZomUqw1Zecp6VrniX2bLLPB3VJKHPDiXPDlHGqKDI11AAeGHwFhWyuZiAvLxv04jv/tlRCvhSelETzRcAxdIss3nM4nFPHntPsDvDJ4wPDwN0XFwkrT76n2h+rhTTiAwK+QyeGJSUi6W8X4cRO+kYhuJRKLIPZgkBdCIlReI+qyc3jtlXP/2g3f21TVafRpApXB6xJyEl5j8eMAShMW9P/ABZaNHuNSK3uTBJPbgDMRPCye2JvxzQkNc8hi/pjoQlXXcnKGFcDxSeDQoGlnQAXM1aOwF86nzUoeg/IcX20TnPmtgTP+raVeIf3IL/nJ+bgz34RzeFY8M5z2pFv/4vV+rYyNKCXXPThXbVq9fY6OK8d6DhBGPd42aNzdrMKjx3ou5ieUJ9z9cQ728euOESZoBDRxDCY+49fReuW5lPI6UXLiWtUG+VFss7w0Wgrz5rtR332MH1d9jYhtssM33QWtmyBnJZWqczWFuAz68ScdBG+6Bdogv08f5pM6Tp/hH04R8URHvm7j0+o1asaHAmUAm88XiUxeOEcCEG6XhyyQ0G8vX/EC6YxMNJez4ZPdULwKWscPdMSDBycHD3GTb3Uz7Nqs1Ojglp1jXoYlk5SRPedQMREuDnztI9kH5kDlkQJgnniutYVG8LVtrAea+w8tpXWXvgHGsKCOczDRWRWB7zjFB4F6Fs8V30vpfYX2CNoC8uz2Knv2BSIMbB7blQCvhSelESzRaQx6ELFGbc2IvHsi2AD6bALe6Xg+ISbi+zQYSLbs+VJSIjotMhl0plz5dltr6+spg27MM5FUWRJfEvUYONsDA2wpCdKxIAsu3fccz+/Hf+yR65+6Dl1Al0MxKEPB8Cjn/lEYFfUIok8lk9/qS70E3svRTAHnriIPK0E3usJ4+fBGJ2kSB9A3EPn8pOQU9BsX759W7PAV/TjrGHj9kGecy9ARnIx+Po+YKf/gB5c+nE0BqXJ+7zSv6J93wcys2Ts9RDmspfZS4OtO3qm1bZWz9wvZUWy6+lMN1kQ3uyX9L3WIUm9Jwo1ll4L0FRv64ndspIOwoftw9uADuWbOfBX4gTiTi99pRemETrCy2QX/akMcuct3auoEFH05pP3GPbb/mwtXY/bK1CxVq5Pst3agIhCp+F15O2i86eX+mYUX6JcmJ2XvGBQAAR5AZ581ebypX6rFgW4GNG3cOEdAN/hPYJ5vF05Rbbl9vFR+GyY7Y4SFrh5rFOQcilHgL08BcIPTGTh5R+glX5cAF0p11zwJdpck+n6sv9eSjCJ8zoOpzqmsrp3sHsweWP7Fc4wnjovGT0sissd8MPW37Z+UK0qmf8CarnCnX9ndOJvHicGSV75N+o4OkweAvLthBu9COR3+H9p6MT8z0ZpYAvpRcOOWMmRjVLFA29l1imnZmZsVqtbtUaM3hhqRYgF8Hcs6Fn0+xPZJ4Y50R37JFRS2LQ/v4+H43BqD6zJ3/iPhMzPiMpjW4m3MU3eaxrn/3Y3fa5v77DMjWEggQUQI7RvSibYyTMlQkFxStaNxcEHd6Ugz8ZSNQ1gJ5Xv8yOBwkRy+vpupP+qePg7mlIAZgy2ab1Dxb802OS054W1eXLw1GAoyVJYQbE8pvLFG12umVjzPB555OEj+F4blClXPwduAch9MzJ+w/udEYhvANXggDoZOLUNUCUPye+gavO1jtSgbh8X84uu+kce+sPXG19o0q3ZxLP03ZKntgTjvkklh6K7lFFexTycvBEsEe3GCbclRcEPNes0H4KLvTDTF5KL23i27WzW++1bf/0x1bf9ZCzXjPLfl7JFw1QfC+pgxFn5EQJ2OmPwYEswZ7wrLdcwsIb4hfn32ze8pVBtfmB4O8Ef4U4gbBDiQMBo1Ft1UEfjpi9DMHvZBQAHhRzm8/Vo8EPiQaAIzR5QM43bcn88UOWk075mWXkxCzp+Bc7SI/wHt81kQb5gOkMKyviHT+t21Yf0fJL4jPFkuVXXGGlqz5guRWXK3pTUkD1my0qffGfr1KQ0skfjMFZLONx1ONO2aOCIk9Hwg5/w++R+EpGdIsrQDH+maAU8KX0XaNexjgVAeL80EWj0QP2as7qkRlJ59mkdSo6kQVIo9cNM269aWN2IZwPG2Y5MTU4OGB9lTCrdzYIMAP5RciMdFt5e/TO3fYXH/6CNadzdvTAIblrpJiteNhsXkIrKwGJwENwEJe/5DHCTB9EenrGxB7CyBxBE248/1x4wiT1rXRDsdo2MFi2oZF++QCuiN9bD8fXMSmEPAVEuzmrTtdt7BjXsuiPuC74pbkZPcRHD+aQdrS7m4PC+bBs1Ea4+/KQ++Mp8a9y+VdI9HyloYotWz1say8ftDe+5xprZeq+dKW362lEmksT1dMO5typnx6F+8nsCHH0GCcI9vCZNsLQaRMmjux7O4OUXvoEL6Fauzfa1k/9V2vtfdQ6hX6r1ptWZM9pTu1HbSSTzN55k/Z2IwBEu06aZtirN9924myVgy9O/FaGrdA3CAeSQNIm1U6luZlBXExM5IPJHiLPcMm59MTtVESYefISB6OI8pBPDIO915/ysaRbnzwq5FsV17OSIzeZuJVAlhBOmj9bIiQjVvNSE0x5cMFyttjnQNdGV9rgDd9vhdG1Vu+QVlOB4HuZFZd6SGI/hSgvksblhMyxnsJ7UHwprxelxyCtd2YOoAigC0AupEXfwefPCBsPY8Q0zzSlgC+l7zrRBHsbOKfBWlKz9aov13b8e65tq9aqChzCsGzLZ8R6m29vGs/UrE9kqOPC44c90QkbmRAAWhJzlsss0YZ9FZhjx3xiumeOECBcgprM9FDcRDId2TdjX/jkffaVTz5stdmGsSLgBwy6RYVB7nODfCJEwv9xJJEVHNESFQMRB4BEhoQL4n2+rkLnI9CnslGsXD4Iu7i/KAafjxGJlHAVKFXZuNuu3USAOvLRfxDcHs8FPG7u5BTfl+u+LOvWkCZmV5gxBH/y4JJnf45sS2Avb1fcvNze+N7LrX+hyqDnaPEVFS8DqQU68Z1iC8+ounHBfbx/APz4KackTAzHc3H6mpN2JERZIsCLHcPJ0kzp5UE+c6Z2QwtqHd1mO7/6UZvc9C1rTR60vIBBKyNg4O0IcDHP06ExxXaD2R3d6GDP+YH2qHabL1mub8jyZQG+Od7upRhX+chIGw38HMh5kXLCowmfnKq9Br4FSEVSmh4JhpQNFZznyXk28BemVm3WZgF8rZrPwjnQVZqeTozvDE7oJAfcFd/rqlm3ggbIDcVuDq2ywQtfbcW111tnySWWabbk11CMjrVyBZVHAEyDRKTSibUCxefs9cFtXgW38NWL0D/hDm/77J77B5lA/zF/QfLxIC/GO9OUAr6UvutEE0SxD49DF3HJllEse/I4fEHj5566ln/HMXaqgU7WhE+HWYhJmj4aU0dMXjAkH5ivVPimbdfKJeknlOH5YFgI0EmZevOYHa/b7V943P7xb+6xo/unfEkiTxgEtUbCghwKFYQSFGbr5utNPkGP/uhuJA8cesJ4XOxRdB//rJjdynvBnMQj8FPelfy94xABxfRoxz0XZs/luLh6Fuy+tBPcou7uxCEN75RIJwFb9C5ZAbp8xoaXle2Vb1xrr33rZdbK1zX6DwONfKYc8smENd1Yjl6ddhHNUARooU1SjjDSj+4xDIp2hJ6XDsjjah4ohkvp5Uw0XpYeGbHRHtR+m9N25OFv2p5vftxaBzb4LFUAB6Gt0W7mlNp5uKiZtPTDoYQeAvhJIshd7bJQUjZSpCGww+DZ4yTkbCM7f7TowKHz5K3c+UzAS3x2KiKZ+bad7JMgXjAFgleDIajw7+TxlUerWRVLhtl65K/zN75ehhCa5/DwCQ5lwMVn7HgC9iq2BpbbwMWvs6FL3mCNyiJVdUP1IX5kqVhh6+xnlAuAj9RjGSLBtxDPgww4ru5xS/g9LAUD+sLyLITMxszNDFAMH9N8vigFfCl914gpcb5u0aizXFuzWQG9huwwMTN8idRxhoYx0FEwS2y2mJ+OYviTmaM9ugWzGFV5Mc3OqAwmDUCvNMfQ3y0KYlJldIvMwSAVhAYfMN+5+ZB945aN9vgDB+zgniPWqLFvRf5Z1acEURypRzHjsXkmOpiQfEg2Ic+Nf8K4IENFu//LJZSBsEnpkrAnocTbSUFUIv8Lnz8ipeDi3sk7ChbCBKNn51owuM5/9E8szOZRLvbt5UtdW7is31auW2gr1o7YRa9cZiOjQ/IJh32yXM+gjrbbrftMJXuE/BH1E9+5v383BWHOUn6sAfQI5ugeiRPChJE7nU9c3onpRT2llCIBrByUycRsflttBCDT3Pu4Hb3rU3Zs49d9UBzanNqQABDfznZRCWjDQLtyLbgHPiFVtUeBLuwdwkp5C4ZXCYeWyAd3kAq5iKJ8SAhj4E/KmTiclI73JNVQnuCGHWPgcww4gNhCSAdxZO2g0j39ucJyqsyK56X0+KIkHK7I8ZwGbu3igGVXXWeVS99iuSUXqU410OoCBLlTU3Ldw8ss/uTpOabliUOeSSKRpCMr4eUYJCzDhn4h8njQUWGAB89Hvv9u83wK+FJ6XomRTkugjn14zOI1mi2f2cPNv1ur1uiCRH/PlTmIH+NGc2zmMCFliGb8YqcMuONELV8s4IQtS7Uw6ouGJHzF0XrWjO3eOmZf++wjdv9tW+3YgZp12s0gsPTMVDKCEqEURbrLV5GLNv6xJ27zDvMU65dfvyriVEQHcgpvf8tJ3PB6egJijCohf4dJQTH6OFzJt9stF9SUhmdnNtM/gSYzp3ALfV1be+kCu/ltl9l5Vy4zK2pQQVWRjsebbwvxuaDetkHehAkq+FN/+MeltRiXduR16/YQJqWUTpfas2N25OFb7dCDX7HW4a3Wmhn3NswIxU/ocnzc26raJG2P2TA1Vj6Lls0zmEHu0S5ju08astxor+iBvQIf9VLStI8jeGJenSRAQnHGCyJHBU8IQ9gHGCjY55iyh5BXMZw/h9IkWRSLu+I6mUmrnmzJED9XKpZdeqHZua+0gXU3Wqa4wOurw+XpMsCV8bkh+DXavcgywu+Rf8nfr77SQI8l20iEoZ8IS7ZBxro9kR0vJEoBX0pnnViya7fafvhiZnra9+IB7tptrlHpZfjj6emaZmQkwqCw97pBMF6vPxTCBT9m8QLAK1rJwV3OL7WMx+JffMSzSsuEpY3adNt2bTlid35toz1y5z47cvCotWoa2XJClWB5BDxx2hrxAmypJzz4CXVIfcUN3xBG1aBMnpGberznKXgHT5l730Ek5RzCYXavaImmINTdzA/m4CFjcMAel7fcTH+hSHmB9oGRki1aOWAXXr3MLrn2HBtZWqZfULEksPW8FId2EPfaoJi1mwd5pM3+m+MPT9AnYKcTDfsbYzrBfOJzppTSmSHJS777fXCHTT3yRRtb/2WbPbbfZ+to08a3eKV1+cS/2iBSgLO9atHOim0OfbjJvRNz4O/AyVilJ36eZqSeNo3Juc8BVuCbeYp2hXJNPBwMeM6TR+HHDYkezMSPoT2tJP3ghh3gih0e5SnlJidK22YrRq5suaFzLH/+zVY575XWxZwr+Fc7eI42gzGpLHt6lSigGBkSsB5u8pM9zODjFGRANpdX1uQt+SL+54s2US5E/n+h834K+FI6K0Sz4iqMGgKqWrXZas1azYbPrgH2fJYN3kk6zNgMexnmmZomYXvDnMqOHjtjTkSWS9yRl/dZPJZr8Y/qxU3skQnjXQPQICL13+00/GDHto2H7K7bHrcd0qeP1a1W5YBHyZfP/ZQagXuI+BLfc86xfnrryc0+HD45eRkS8rRORfKa84/B3C3oQZNBbSaEI12Ercwydjm5nGsLxHdt8bIRu+DK5XbJDatsycoR6x8uqlMEPGqErhg0BT80IaL8CO15QEd7mR+hR/LlIbn589KmXgTCPaWXGqmNA7LUPtv1qk1tf8iO3P85m3nyYWs3a/5FimynqcGbZK9aettBTMa/1NHttK0lIHQc9bbfZGYrKH6lyx9Oc3sip+cJH3Ei+2gBYC5359OL8dyUOLs0mfdIKHGQBl97jgrkrvo5LsUE6DkpXzZr+HI3QJdl2nzZWgMLLHvO1VZZe6MVlqyzvoJ4Wc/BHr62EsvpOZGQyIKS+DnWAVr4ZNn8c0a5AJ/jHmUARL/yYgB4J1IK+FI6c6SmxN4Krk9hyZYvXszMst+EZTeEjhhWDEKTi0As0sma4TMxU28aMT52VFjSEFOKYWFMB3plTtSGz5jFS5CfKY8XHyEUUdQHwisBRU4dq83W7NDuKVt//26782sbbN+OMZudbPloF/IlDdWJVydLotiDxf2PIw966vpzH/wFtuaSODF4T7Jzm78JI+PJ2kTwROkZsy3J/awAq1lFoG7lBSN29SvX2MVXLrPRJWXLV/hSRtb7iXyW2duSYurZ2ipPtj0H6jwfKcx5X45FyFMXKahL6QVGAL5oVJttVSestneTjW/6th1Y/3VrHN1n/RxMUhuuadDXVPvPYWfWH7Hg/AgXOPzCIbiRnrtDuOEQjMAwDYsSh14Kcnwe8J2EPP7xdPz4EEtwmJPhbidNChELIoV/CBKc9ZPhAmiJuc7wWsuc+0rrLrvY8sOLrb9v2AaG+q2oAW0nU1I9sJeubeVsU0lwq0DB64V+IfI4Ois+8RvnUfWCwBc7pYAvpdMmvnPabDas3qj7AQz25nEIg5kjnwEX0cwi4wQhEcBab/PDfjKKYU+kE9OIzOkAT0zLUi2nanO5cPydgxenot40XhrE8wRh7KNzpKIeDSGPAGc5vT7ZsP07x+2ur623jXcesCOHj1l1tiHfnF+FQ+jwyjDP10tSU+4SUjs1eX2GgHN13EuecuLPjDB0fHo9NtKQ5ssxvONy0Rat6Le1Fw3b1Tefb6vPX2yFAYG0nNpEJ2sFhcnlW2H2osPIPG/FkgCewB4HNEjZQV4yaodeOu8/pZcqOR8lzTTAtqy1GzNW2/mw7X3gqzaz4z5rje9zP3GKZTQiInhLbd0Hwh5PvsiFuebunOVpQXNsIINz5Vy4E8h51kPMaZAbE34+bkuIB086BShJHzlFzm5TPI+qaC7jZZ6XNniIxNsdTtT3LbT8iosss/xa6yw839qlihXzORuSrO8f7Fe4slXE30VrWkd832G5N1e0POkmE/jwfy+oeynLgBTwpfSM5Ex3EiZg1m5mZtampVqt1tzBC2by/MsGGn09dSng2RPLvjAieZ+smfaWCTOMW9CIrSBwNzoyLHuY3etl5pSeSh11CDNTNTu4d8J2bz1qW9bvte2P7bexgzM2NVGz8P3MMGsa7+TzfYISoGzW7nQA0rgFoRxl8jMRoYnicxb615t2xaumA+AELdmxcJPNd61/pGTLVg7bBZessjUXrrDBpWVbunzIShUiM0MXrlXIF8J+HDoJgD+zdrEN8Qy91+mklNJLhRwMNWesMbbXZvdutvHtG2xs1+PWHNttebm3JZ+jHHUeEOLhEuaAqMRr8kNecxcdZv8yjRjJD0G0hY7gqYTFIdf0E/XjKTgoKeOkcSC4E/cA28gjzxK0ZAnXzXSYRWQ/LRklifIFDN+tIV2Cylos2w6tNFt8kZUWrrHigtXWHlxhzXy/L9eWlEq5JLA3NGQDg/PbdZi5y7GqQ9oJvRz7hRTwpfSsCPDlHaaYhFO109PTfilyQ2CBAxnx5CthorkXkD1XIr3YRCPzxnTR2Hfhl1dKUHDwYmCg3z9vdgayfhkRAphZAPYAUtd5a81mbc+uMdu2abdNHJi2/XuO2o6tR+zwvmmrz3JvF9AMwCcxLUHrIlz//n56hOrTEa81fjKN98Vnj9iLR/9S6i/Z4hWDtmrdEluxeqEtPmfAVq5bZAuXDvJJUc8h0wZsNiwnYF/UyJ7TiXRSLEuz3+bZliOllF4KBOfCU3FnRJ6v7Ezus8Ob7rejj99jrR13O582a9NCYXx2MZGtfuiDS9qzcyffIa57YRnYD93lZUjSnZPriWwOJ+1Pzmu4Ati8YCjcFJ9dhh6/w/KqQkl+h10lXDPDIbKmb73IZgYsU85bu1CxTt8yKyy+xDIrr7L2otXWKZYlA5oOFovi+YqelyFfqX/IRhcvs/4+9QOeY0qRUsCX0jMSTQQQ19IIcWpqyu/LY68edr54ESUE4eaEQUJnonnNA7wA9liGK2q0xn48ZvW4PiV+uxY6WTlSenoCo9MZAN4wqbZdBwh2W1lrNJpWFcCvTszY5LG6HTowa3t2HrUDu4/ZzBhf8kB4I/xD9PDak3d/qlchbyBmsZKzkdE+gbl+W7FK4G7psA0vGrC+4ZJV+koC8lxQzAxdGEjo7er9kmwsJ47uEIxJuNOZXU4ppRcjwbEZTqNCGbYqiCm6GpTXZ6xxZKeNb77XDq2/zZoHn7BMQ3Jc/iymMquX5Ss5Am8AL+RBNst3uJUCZtgr4a/jSfFh9qeR813fPOgmKXgXvmQCgV/lrXTzfKlHgzdkSAv3XMkKxT6BvCHLrrzeOquus/zwcg3mVU5Fb3b5Rm74SgWzlO1OW7KrY/39ZesbHLTBwWGr5MKlxynNUwr4UjolxaXZWr1hR4+N+fdsYdZWi3vz4mwQgiAAsd6mFM2nA7wicIvKgV4xOXhRLFpfX/i8WS/FOJHORDle+kQdIZRVRw6ceJdouNMh0I1I6COspT+fFN4eEC/pNJgRpIx4xH3kc4UijMoq/xTspfRypCj/2ILLqVRYAzZhcITEZi4PXqoe2mmTuzZY88iTVjskdeBJa8yMW6s2bSXu82s1JPsVQ+nwycGmxyOhANCCWOUnqDkW7CF8cPcZPmQKNkUM0gQftogoLxnZW2eVBZZfsNpyo2usXVkkfbnlll2oqEUF0DMpbJeyKX6Wuwb5nrhVlSQHLYoCfAWrFDR47K/YwPCQ8G4K+E6kFPCldBzRGth7x0lbX7at1hLmNv/EGXv0WNbtXeJFwERBA8UlXfyea/MiLQ5dhHTNSqWKDQ70W7kikJcPd6hBvfnGvKI9pWdPoe5CvR1ffbxLFI7qOuLr9DBYUKcAV/NJPiOFoPyyqETXQMSYAOn7AlTiy7wApYkhmcngWhnCYwYUSnuWeaeU0kuHEn71gVvkS4CbGCITANAcq7ubtHbLuq26dTj4cXCnq+nDuwX+JjXo59J2Zt9a0kk7yFvkBYfyWs2mtZsNhD5Jn5x8hi8pDycl1C/k8kUVp2ydgXMst2CtFUeXWrs8bC2Btix77ZReXs+RU9FbisasI1ivQHm7HUE9ZAF78vKSA+wV7/re7XJfvw2ODFuFe1VD7in1UAr4UnK+B8gB6AB4fMs2fr+W5sGePei5AikAYNwgS3ox3V4KaTOLxxUq4dRUSYzfD8hLvngR00gppZRSSulMEbIYUIZ8nZfxbQG++vSYtaqTlq1O+cX5LA+7/O50rTo7Y5OTUwJ+wK9TwwiX9QJ7/t3ofEWj9yHLVEYtWx60rOS6+ztgPHUaz0Sc3C+VCjbYP2Cjo6Nz23tSOp5SwPcyJl59q9kSyKtatV4XA1cd6EGANBTM/VyBHhSbV0ynt7lh9r0hAnL+xYtS+F4tM3v9/f2+Ty/dl5dSSimldLYpyuV5GdsLDCS5ExMU+o3JiQmbmJwUEGTrz8llM7E8Zpe+hPP2EMe92C/IqXzBzGTP7XdKvX1LoRj2dI8MDftl+unkwMkpBXwvM+JlMzXPnXkcvmAzfvyeLbN8can2ZADtudKJ6cS0OSDABciVSsX34gH0wmweIC/EIVxKKaWUUkpnj5DOQdIKfAHAXO5GmMe2iXk5jCiv1es2NjZhs9VZv4OVzzPGFOYppJrpAu4wkXZIsSvZj5HDIs+VYj8CuMsXcr7lZ3Rk1FeDUjo5pYDvZUC8YL9KTT9cpcLdeeHgxTzQi+AKhTnao/5cifi9oy3MpMfMXUUjMr9GpVRysNdLp5tvSimllFJKz5ViH5DAA5llcR336kzNxiYnbEb9SbPNzN2pZbVf8IxOUsRXmsztId+BlAIh7v9ciLIwWTA42G+DQ4PqUyoWL5dO6an0MgB8eryTjlggb4GJwiUBJiHQU+lk7cijxjT45SzjU4lJay9BzOp5IvZW1OtcqVETc87MATzAXnz1JzaBCLRwfzagi5O8gXmPj4PZL+sVuONuNMycsu3r7/NNtWyy5WLclFJKKaWUvptED8XBKPqMeUKSx14zurdaHZuYnPblXA5tdNSfSNgnvieS3DPyp0/oJin5T+yD9RsMp6Sn64eyubAdiD5lweioFU+4tSGl4+mlCfh4otB+k8aUPGLUIkDrJuBMPwTnTiIAEqZccgaQcFlPiMspQnI+KumxhYQ5kSqtozTnMAyjIfYuhJRCgRSuQ3zFFAgi3+AXoCLup6ITwRR0IiPEMCzNspkWkDcxMSkP7lILp2wjnSqNZ6LeJuMz8orvKTCNKIozeoy88mJIZhNZth0aGvLZPKbcv9M8U0oppZRS+u4T30gfGx+36emwnHu26cR+Ktq5m5NDfnxZY2RkxPr7+j1M2recml6SgI8H4sNMgCvHI24PukMRf2QpNYwA4/ALgG3OS5rjFuwxEacQfl6bB20cQMh6zr2R5iIGoAfYTBokMMmxJ+QJBONzJUAegK4pgDUtoDczPeP2dlslUiHxPxnBIM+2GfQyE3FiLFzjci0UPnGW930VfM8W8MdH6VNKKaWUUnpxEnezsiXoyNFjVk9m9+gHvpM+5NlS7Etiur154BO+sFPwbUHDg8Pex6T09PTSXdIF2yQfgO9qJAAay3TVOAFFAlbMTOUdEIKyaD6K4KeFmJ6ODQt35vJyc6AOCiCN5Up8gXfhqDo2v/A1MYcZL4EcrFBMIAtQCvkQnh0QpB+OKnznRFn9c2czMzY1M+3fTIRa0rlTzx+F2cweBkJ9p0wa40eKaaAAe+zLQy+XijY8PGLFQtG/axrDQiemkVJKKaWU0ouD6FPGx8dtcnLar2mJfcnZothfxL4m5kU/w0GNvr6KDQ8NWV8lfDc3paenlyTgS2CbOd4HdGU61vHGEBZnodZEzY5t3GeTmw9ZY8+0NY/WrTpRtcZUzdrHGjZ+dMyyDUG9TtYak1WzJpe9JuAFJdSX7y9YtpK3TtGsf3TIisMVyy0sWb/04qKSFZeWbei8hTZ0yXIrLRv1uLFsQLwcjdhPMKkhq3ixbM+WmLGr12s2NTWtUVfVy4Ub4I+lZGbUgKMd1cGp0n42TBKZLZoh7KicwHS+kPdl2lKx5MwXZvNO/TS9aaSUUkoppfTCJ+Q2h/6OHTvmy7otVo4SWf58UeyLwleX8n5QY3ho2PeCR7+UTk0v6UMbzKM1Oy2/hD9zpGHHvr3Dtn7uPjt4zwHrTAm+cW23tw8+AK/G4pBJlNHoIQNYYoYsnEDChw+7x1DMDVJ1KMANwIqa5PuD7VZbFcshhax/46/TFjgsFQX8huzc71tnK266woprFlm30LWC4n6njZQ8q9Wqj7Rq0rnHjkvQ4x16Xh4BvrbCUXYOTDArGV91zA/7s8m7N1x8XgAeij0UlUrJRoZH5o7DP226FOE7e9yUUkoppZS+y8TyLV9fOnL0qNUbTCrM9yXPJ5EnkwoDg/22aAGXLKfXsDxbesECPgrFbBiXMnb5sLKAFN/IhMIyagJA+JPRgQ0+ra61p+o2/ugh23PX4zb78EGrbTlm43vHFT9rBQEvXzv1CShioXkCbnea21iXUHSOhjkK4Y6rQV8WRk8cpVFG/jPCnt2GypfrWHlBn41csND6L19kC25cZ4uuW22FRRWBprALkHS6nayAqNJgmVjxm+2W1WabNt2s2lR1wjL1un93puGHT+Kllt859QI0dOy9zSL6AfQYWTGTB8P19/dZX6Xim2e/G4yfUkoppZTS80Fdm52ZtYOHDidg7+R9xJkm8qDf8fzcoeMX8g8MDPghQJZyn3PH9zKkF/YMHyUT+AovWm9VBrCPQyqKzf0/cu/UWja7f0Igb5/t/9JW23HrBivUBGKE/NlHxrHZNukA5LjtW0nNtZGkoXJiNrrO+UEnNORem5erl2iUSXXO+fVWb1uNV+CM5WVWmj2sQJxQqmXLWQG/1XbuO66ywasWW9+aEcv38U3BjM9SNpsdm5qdtep0zafSW22+XyilAnVU9qzq4XQusYRObAowsdcVupgOcEd9cuIWsMfMYUoppZRSSi9tYpvQ2NiYTU/P+EX99BWxvzjbg/3efqnI93Kl+vr7bXh42CcgUnr29IIGfH7mQW0pXm0SmxVzee1Gx45tOmiH79huR7+21WpPTNrMUfaxdS1XyHl4psd4PCbJ+KoDM2dtlm4FXhwcJQnSYB0recNltsude+gpDqcg5c5XnoORyg3GqDtU1bM4YgX4JfvrpDJS3abiqmylkYoNrhu1xa9fZ6Xrl1hmTZ/Vcw1rzwLyFE7AkR2FHD7JKu28kufTNiGX5069jMuoCjtLtqWyQF65YuVK2cqlsuqSGk0ppZRSSumlTvRfvpR75Igf1Gj7Ycik30z6trNF9EMQ+cT+aHho0O/cy6encr9jekEDPgoGbuODzW2hpG47Y62xph26b48d+MJjduiOrdY+VLVirmBtAf1OVkhKDYRZNJpJV42D2TTAHJf++qKvzN1sW26ASACOlP8H/Snk8Z6ZQjXGkDI7qMMkc/QClMk8B/BkiXv/KAtunUzbWp2OHxbJtNvWqHRt6NpVNnLzGiu9QuBvkGVVwb0mKesp9YwZhVeKXtbTpcBUbIgNnzkroVdKftdRbCqh3lJKKaWUUnppE/vFa3aUfXv1ul/xpW7K+wLU89EXkA/Aj21ErC6Njgy5ntJ3Tt9FwAdgYc5NAMPhWXAJAA/wgi4XgTOwU+NAzQ7cssl23rLBJjcftu5MAxQnfw4lcPVJAHbM7LHU2GVkICDkAwT85BYBnoM/hWNPYGywrpM3WnBKSJYeexLcw4aKmzOIegI6V+jfnUIAAB1m4Bkzez7T58HCXyfLJj+Vr5Oztofl6hb5cOgjrwZ/7qAN3XSu9b9pjeVWDpg1G55GXoUifsufizQd/nldAgp9yZdTHbjNPcA8MWrygx2qrGKevXn9Vunr81vL8UsppZRSSunlQb1Artlq29jYMb97j2Xdll/5FfrNMw34etM7EZYw4VAsFW1wcMBn+I7ra1N61vRdA3xkCtzLYtC7A/i52QkAI6CXkZowO/C1J2zbR++y8UcPWpZta/mMdXIKT8MD0TkmEWihDbBky912UlhpP+HLF0kDcYegRXOwSPMEAinlxPTsCdDlejK7B/CKuhv14yAscQ/h+Q1/HWYxcQIMuh4VoyrViMAg16BkV/bZ0NvPs5HXrbbSUJ4kROHiaJ5FJpWh7fcPcuULoJDniflGpkJnNg8wCUMxamJmD/1MMnJKKaWUUkovbKJ/QCH7UewVn5iYEtibdrDHLRDRP4Y/E/3Eien0pg9x+0OhkLeR4SHft3cm8ny50nd1SZecWarNd8OoQa9dLzMf8Ito+q59dt9v/ZPNbhjzAxqtQrhEuGSFAGaS2TvePzNpALY55UdxSVUe2JnRw0HmcHjDo87FDw7oSkvpEi+JMUeeltNTfXDjn8MTbvQZOiiG1S/ASwoX/8sK4MmBq19CKECZclFcZwKZ/esc7NmTvdsSQGb/hMAsoQvnD9nAu9bY6BvWWrZcsnxDiedz1hDirLRVjnbL6qoznplZw8hY8bQtZjbBMmrq7+vzKfOUUkoppZRe3sQK1Ey1ZpMTE373Xqvn2+uRTgRmz4VI42TxcUfF7UVcsDw6MuzgL/ZjKX3n9N0FfCifverMLR1yFUlj24Rt+6s7bfPH7me90QqAFwE848oS/zyXAIuAEid2vcEwNUgDcaCncN5YSC3ogEN3dz3EYR7MLYk9mIMe4x5PlPZEt15KIBszcgnNgb6kipnRZNaSkL6wq8Buln9QSh8dYOjAz9FhsvybsTzWNhdeEqxs+VrbWgNtK732HFvx/kusb92o1boahekBut2CFZSGasya+st1w715PBu6n7Tt67cyQDFxTymllFJK6eVN9EW1et0OHjzs+/aYIGCGL4KsCBlOtJ8uxfQggF6clBjo77dFixaF7VkpnRZ99wCfAxsBHmafAFLMZtW6tuvTj9r9/+OLljnQsE65rAK2rc948XlrCbBlrWVtIZ9MriCzYiZgz5P0mTwpbxjBPQNQTGb1/E9u8QQqBPQLBulzxsTQQ3Pheoj0nkoB8UW/WL2AP2b02lK+rOtuCou7zO7mAFF2AB/Pxr47/gF8vk4s1SzoNyO3hu/LKzTycs5Y69yMjXzPJXbOOy9X/civBejLKbhAZq5tlY5Aneqhr6/P7zDiQAZAL9LJnjmllFJKKaWXF9VqNTt46JD6mIy12y2/5D+Cr9if0YdiRp2JvmOun0zSo2+ij+I0bqUv3AwR/WK+lCGl74zOKuCLCYfmIBsOvY1D9k6mKQjXtfbOmq3/r1+27Z99xPpyg5bPFAXOGpYrZa0qwMKLBuJlOGCQLGmGj88GkOfpJoDPE2YvH2c5KnkrqsFk8mocNBCQFX7EJ+RcfP/3dNhLB8DzpOZCnpocstEIFZZyEcMBnLuFxol/S1Ctrb9MW8/dlKmmJ28GAEhElm31QgLwc5Cn9ACEUsA9VnPLTbm12O8nB/bpya/NsZe6yluoW/9rl9miH7rG8qtHLNdk+ZtpcbNif8UqYqB+gT2WbskSeuanS+n0KMziAuBDbfMmIW8lwXgSeur7wUW2RDs5hVjzrZugTxPhadMK5EHmwoX0eyOFZ3uGRCI9NfozUowS6dlHjTGPz3S+bnCPJe8Ngzn4fSe5zceJaUHfSfyno940oadJNxYDitH8BSYko8u8Oet38P5SeskSfRT9IPv0xscnfGZvemZWgE+9izqQ6B/1GAeK9udKnk7SJkmK/EqlsoBexYaGBq2U9FdpKz19OuuAj+/G5pWF70HT28wKqfiLE+hi1q0p+7Fv7rb1//7TNnZwxvJtgReBmGI550CQxuRIngaRzNbRd5JKmNGTGbckHOHdjr+AYndh3gZWL7RWpmU5lkw9Lf/3sJDr/g/YwyV2yvNheqnXrbf6TjSzN8/35/HsiR+6A77ZptWPTVt3FkuSo4L47F4Sxx2TuHN7+3xWUGFY5sZfysOSTEPPq3ptryza8n9+na1+28VWKhas2CnZwHB/8r1Byq90yI8nJg0e56mPmdJzJSqZCqWe/YVqdBx8TkIJIOwmg5ikbbHwD+Xgl573w27X3QeOWLVe1fss+ch3od7tiAC9+zJI8PzhHUY8vGBGRiEfBg1ZyiN9vhn3NIIQNRCz5/AMbY4rjzz88fs8GW7Mg0oPIFs0h+d3nsSsfHjOECyE9cw6Kh942MuhJ/f84eWkTvw3hPd0PE0iwCfUD88XyJ/dH0w6Rg8f3LwU+Pk7oZTwQ8darYYGQeWQwDORV5WYTXmSLKfp88ilnjIGM7/kmJA/lGwelHLrGfyZcVC5VMeZ7FM/TehFxzDHs1BPuk7y6VImTOyBVlpqCxkrJv6RVLctyTiXm21vB4GOTy2llyfR7qamZuzY+LjVa7W5vgs6WT94JgjxQg60f+7KzeeylsvnfSVqeGTEKsVSCJjSGaGzvKRL0m2BPaZjs95/+GXDajyIttZUzbZ/Yr099ju3WrYuAWpNK5SLDuwaXZmz6lxoaFIO4uTu+/RoJPQbPQCPPweCCPJsTqI8Z52COqPFRausHFFH1wp9yhzgo2xu8Eb31AYd8pnXT0FKJlZhEMlKWcKcZdgO39GVLoc5f4z0we0E8BmzfDwMHTuAzsPoGRTGZ/pkjjN+6P6coV8MbvTgikucNl/saOatVJPQH2zawp+43C7+yVfZ8MJRgnpcyXtScBBOZw2FztNrJ6XTJoAV75hfKXXi335gk/27X/sD1X3BZ3kz7ZZdsu5c+0///udt3YqhEM5/9Yb8vfgr9ffFW+G03OPb99onP/8tu/O+9TZebwbcJXyXbXVt0WjFbrzuEvvAO15vl6w9R01cHTvNRO0KfiAl3jX3U/q7Dk7S9Cc+o+PvOvgBaISyhAAqgYcDQGTt2OSMff2uR2zf0Skr5XN2xXnn2E3Kl4IoqsIqMPGkaKLo8DxgJdRL+IN5HWx4JFyStsezi3fCUg3pQIQnXGJXmZzfCCI9tF3ZXVFY5Z0YIS9NTCqmFc0ONKUrwP7DE/YHf/Fp+9I377WsOplMh3pSBYsRS/1FO2fpQrvx6svsHa97pV24ZrmPO2O55pJM8nFMmKgQhv/EMyGvB68TyDenuClSBLX4R8WPvx/Xk/TnKNjis7c7TXt445P2vz/6Wbt/w2Zbd+4K+w8//yG7/qqLPdcs4K+rd66wJ+ad0suPAHeAvcnJSV/CbbVj3xD47WwAPpqqpy0dnmd7vh/QqPTZ4MBAetfeWaDcr4kS81khn9mTSGGOo5NRx6DOKCe36u5J2/z/fcu2/9U9lqmrSylK0BdKAiJ5a+fC+rwDOsAcI2ghxHAFC3YaR6IkFD2cGgvurF+6oFQDzfDZ3KGiFaSY+crhRqty4EgcpF3vzGCSFnm4iubEX8Hnw8Uw7ojUFDGD0pGiiwwiHT/wHP4IV++fCN9SuLrqA9CWhMHPwygwOpzgdsz4E87dHRq4B35ytTyzMAA/PRPL5N3Zrs08cMhmNx2xxdeeZ9kRAWnVP11ITpnRhYera/gjcaWb0mmTf/EE8J60jaPjM/a5rz5oT+w7Zpm+kpVKao+Vfn+HS0f77NILVuslMzuTvHy9H+ASd0UCFnjn23bvt9/68Edtw5aDshdt+YIhe+ONV9jV56+2YqFse4/O2s6DE3bg0BFbtXyBLRHAZ8Dg7VopZgB77OEkfQc4tM3QhvxUfJv2LWfaU++fF2e+rR08Nm4f+Ycv2W13brGtT+63kYGC3XDVRQoU+COE1HO47rEwJs9FWQgX+JPnpBzBndaY5B8YRApyDpI1ukkRhxk2B0QAVcLE3PAjDVzkT73iK7seA0cVBR5SjdD2lSzh+Mh1tdGxhzc9aTv2H7G+oRFbsXiJXXz+Klu8eKEGnwU7PNm0x7butu1P7rVrrrjQhvtLKkIjyYs8Qgn83enXzcrfyyGL85vqgS/j4BnCJnUis7u4H/WIJgnCM8pGnVADLmoSv7Cnl/Aa2HoohSM/nsvDdO3osRnb8PhuOzLZsNFFAqwC5yuXLFA44pFLIidDtim9TAmwxz17ExMB7NEyoAj0nLedgc480exCX5/xq1c4oDEyPOxfdHLPlM4onXXAhyQJgl6NR1Ir187Z5GNHbOPvfd32fm6LOpsm+EtApWDqe5BBAcQxuZdVJwU4c4AGUJN7j8oC7gB6dK5zbtFfiRYylh8sOugjnKcr97lLmB3ISbkds0oqc9bzwzuYkbSxA/cLikmfxki5/a8jYS4lE4DPr30ReWdEmMSOmWj8drlmhpka+ht/CK8l6RLCArxRuis3L6/blV5kwLkCJASkhjICkjmQbl7AWWUZ33nUpu7ZaaOXLbHyshHG9VSxhDz5oesHQ09aKT1X0htXhap58Na8cncdOGqf/MfbbKJat/7BnK1ZutiOjk1aU1gkL/D1xpuvCTXv7xWNBkFKtAZAQsse33HAPv/1+6ypxiK8aG941SX2b3/m++2m6y+xc1cusTsffNDGNTrPtdp20doltmTxqG3avtd2CGQeG5sWyMxZuZz3pbyDY1O2Yesu23dkTIBgwgb7+iybz9iT+w7bI48/afev32IPbdxq23fuF1idtDxCuK9stUbDHli/zR7asM1mp2tWUNkXjPTb8hVLbLgP/srZbL1hT+49ZA9seMLufvhxT2/X/mNWVTvn+5flEtOSXWup8zioOti45Unbd2jKjk5M2WS1aY8o3/se2mRbVPYamE7Pv3P3Qbtv/Va759FNtmPPQWvpGYf6K+ocaO+qb1XzgSMT9uiW3QoXyr55m0DOxIzaOif8+nypyEE1FatKJt0Q262irE3NNuy+h7cov/2qk4K9/eYr7D/84gftLTddocFZy3bt2m8NPR/Pfe6yUVtzznKXPw0l++TBY/bQpt328MYn7L5Httj6J/bYEd6xeJH88znJMfJTYfcdGbcNm3Z63dyjZ0U/eHTSas2m9QtEFjlIpQ6YwdjkbN22PHlA9bnd7n30Cdv4xC7bq/ZU00CxVGbwULJOm/aWUTnatmX3PrvrgS16h0/YToU7qPe7bec+O3LsmDrRfrv5mktshQAfz42coX58MOB14D8pvcyIPXqAvcnJKd+/59uQ1E5pqwCxSLHfOdMqnsZlX/nQ4KCNDo9YQbIibY5nh87ukq5SpvF0JCSZWep0sja9/pBt/u+32747tvlMCMImrx+/J06dSyfP8W+FF2gBdAFGAFoBnKmRyOx2QFnSaBywRHcp7yplbFfMiksrVlrYp45YUIe+VMDRR7XyB+z4Eoni4EZ5mVnxCQlPErfEIlIsoJ2cAkOw76ANg0gxGg9V6V196E3Cj9wTM3pH3Y2eu11rWG1s1jp1Zl/IR+kRSmX0fXqyMxvgy7z0VfIkr5AGSuAW9xb+eKq8bOFqq5SyAz45ItJVZ4W976JRu/b/fb8tePVyRWrKVwDbkyJBxXVbSqdH1GVYKqNd1mp1+/K3HrI//MgXbKrRtYvXLbZ3vOYG+58f+ZwV8gU7f/VS++Wf/T67ZM0S5xNvyzQWabS1pMHa1r2H7b/90T/Ypif3+56+c5cvsB/6vjfYq665yLO856HHbbeA1fBAv1158RqBh5b90cf+0TZu32fLFozYj7z39faeN95g0wJVn/jS3fa3//BFyyvdS9edY//mX37QHnx4l330M1920NhlpNVpmYYLPgBbt3qF/fT3v12AsWD//rf+VM9B+2amnmBdu1TA5zd+5UPWFfj4zJfvt698/S4bm6pRCzR18XbOhAftmivW2A994N12ybmLrd7o2Fe+9aD9jz//hOVK/RqbZE3J2/RU1Vpkmi0KZJZskUb6E2NH7OjUlPi9pLrI2VAxY2997bX2L3/0Peqg2nb7PY/ZRz/5RTsk0JTJFvzLAKwQ5IXozlkyau9752vtrTddZf0CvfAp/O+zY/CcZArsrX/bf2TS/vfHvmBfv/Mh61c9vv0N19tPf+itGqC27B+/eLf9/RfvsoMCpqtWjNi//JF32Kuvu9xmphv2udvus7/9wq0CjBq4kqb4rZPTIFP1s3i0pHReYe958802ILB7292P2Mdv+abtE0Dk+qmaUD+nETlPBoBlBu4XP/Q2Aekh27rnsP3dLd+wb9/zqNVaAmds12BmU+UvayB841UX2M/+6PtsmWRbW8Dymw9ttt/9s4/bbFX1pDaU68yo4yxaq5O3eqtpq5YtsF/+599j1152vrdURAitNcz1QwjRlF5O1Av2anXxrHjH+zL5uSwS0adF83OlXogxlxbpiknYV84yLku4g4PIAgaFKZ0tOrszfMm7DR1Zxya2COz98Z128GtbHdQwMmXWzaf48urimOiSQPMj4AmAi8usYbYNXXZm2KI/wA/7nB7C6N+6ZTWowbLlK6wHkzb+eZ8x8yzdrnDIOpWDsjBq92/yKgDuKC8/ZtwUXmzhe7FaQmI+o6fojtnI1BWZya543r5jI0dXHtgAaU11zDCYj6SSIL4Wl8RxxkPJO6BT4upPhfL9WMzStbMS7niTtsI5EVbKwQPPIfBxrGbjW/bbgouXWnn5kLwVyR8uivq5yCk9Z/K3lfxn7MixSfvUP91uO49MsNPArrlwpb3rTdfbrXett1a9Lh7oCtRU7IqL1uqNIVgVz9uKv3C3o3NKTQ3NHtuyxxqtWRuvTtm9Dz1hDz36pIOeVwr4veb6S+zS81fawpEBNb+ubd15wHbsn7BmrWWDGjHfdMOlNjY2Yf94612279CY0uwTwLjMLrtwhf35xz5vO/cdtFKlYq+4fLW9/803qrwF27HnqB06NC7gOmOvu+laW754me3YvVfgpmo5Cembr77Ifv6D32tLl4zYI5u22h/99ZcEOFp28fmr7Ue/90329tdda1PTNYHRw3bw8Jjl8mWlf57afNc2bdtrt+sZGOwMVEr23rfdZB9495v1vB3bJmBbrzU1JOnYu990o73zra+x2ZkpO3SYsjStqrp7xVUX2ky1YX/x8S/bpl0HxBoFAeGF9v3vv9lWSd+xY78dVL3PzkzbZRecq3pRm0/4xys24TmvYnF0rVq3+zZssW1Kq1Dgu9Ed27n3gH3htnvtWw9stnGBu5Ghit107SX2ttdfZ5ViTvVzyH7njz9phydqNqD6eNurr7Wf/bHvscFKUSD9qMfhe9iXrVspgF+0z9x6n63ftM+qzY4tW9Rv//z732zXqj4eePRxdbp1Gz981PoGinb5Bevstrsesb/5x9stmy/ZDZefbz8j8HndlRfZ/kMTdvDYlI1NTKuTrNjlF662I+Mz9ncCpZvVPlgVuWTdEvvFn/xeGx3qtx07VZeNlo0IxN50zcW2fMkCf+Lw3GEgLmHntpRePkS/U1Wbn56e8WtYWuqLaAnwRi/A6zU/V4ppRB0ACNDLiR8Be0NDgL2BObB3UoCY0hmh0NefNQKJtB2M1PZO25N/85Ad+cJ2K/AZXGRMBGp6qT47p5F5ADeJ3UEg7tjlgRnshqyW/5yfK6UltwgMWWJCqPMZthA2uPWGIX3K4MBMYbMCg3wpo5QtWoGLi/XHDIUDTcIruGModVJgQsLyHeCcUGM+o5G69PjHpnTsLLXij46bg0rpAFvAJemCu9gjznN5XpSZYT8XTcveVriOVJfyKW5BEQrKn4uYfRaS56T8/pyqP57L7UHJ1WcDZzcftc2/+w0bf2JMz6y0O3LkahdeVUpnhtQmwjxw2/YcmbQtOw/5yciRvpxdc8VaGx6s2DXq5JuNutUaTXts2y6rqkPmPeot+bsgLiCEBofw6y/n7T1vvc5+/Zd/wF4rYGfNnEBP3jbu3Gd/8Q9fsF/9zT+3j3z6Njs8NU0JbLBcsGsuXmsLB8o2KcDH/sFD49MCIHXbvHm3zwIvHl1gN77iUiuqHS5dulBZ9ZupPI3qtC1bsdB+6PvfYv/6p95nP/vP3mU3veJaASaBi0tX2Ui/AGVLg6hu3lavGLELL1rsy75VAb3JyRlfajxHgOv6q86zV159gV122Wpf1qxNd2zH9j16Nhioae1Mw9gGwSz/0gWD9pZXX22vuGSlXX/pal8iLqgtX7B6ib3hxovtdddfZK9/5RUChoKAbcXRIKfZ6Pgy9ZKlC4SFs1bXQKnamrSygNX73vJa+yWV/ef+2Xvse95wsy1UZ3L42Jh9496H7Kt3P2JfE5j68rcfti9+60F7cMMm1RgzsvpV0eCLunjisa1P2ue+fI99+5Enbf9U3ZfTK+LF1UuW2EAZJms7iPyx7327/cqPv9t++UffaT/5A++0JQv7rd2csU6L71yrJbjqCuxKrpQ5NSs5oXw6taoPut5w8w32yz/zQfu/fuK99hM/9B67+MKLbUog9eDBI3odLavoXV560Rq7+bpL7VVXXmjnqW77lECn3bD9Bw/yulX3s7Z713aJspz1F7N23SWr7HXXXWQ3X3OBrT1nsTKjziVPeoh2ltLLkwLYq9r4+LhNTk2pnbHiE4DW2VJQNNMnMbPd19/v1670S6bkmIhJwjkeSFRKZ5bO+h4+urH6VMN2fmqD7f4/j1h7tmHdgl6s0Lx3cgASwJRkaDAnbol7NDsIQs5iT+7UC0APSR3CAJBc178DxrKE7HDFsgjoxC2AS8LRsIIbM3MISz5bVpuoWuto3dozDWtrhN6aaVpzpm4Nqfp0TR3XrFVnqrLX1DmqI6g2pOSPmq1by801a8rsOmFmE93NUorLkm63xclJiqYyUVc8i/4BoIK+qh/KqGfXn0pnOZZx1bkFsKkH4KFEzqxu8uiKz2yRmCtxIbagq9W6yvtQ3br1to2+YpXlKiEN/jxiSqdPzKwKHEzpHd92z0Z7aOMuawhILRruswsvWGPVWt32HpyyHTv3gg2tWKnYucsX+d4qRdNroI0G3cGjN1TaZ95WLF5or7/parv+2kv0xuoS2JN2eGzSpuoN2/TEk7Z3z2E7Z8UyW7p41JdJH920xQ7Jv5DPCYgM24Ejx+zb9232933+6oX2w9/3RoGXsvULEG3Z+aSHPTxWswcfecKOjk3Y1ZeusbfefIVduGaZBi0dG1P7v+OeTTYmIFsSb605d7m98qqL1M46tn3PXrv9rvViy5zt2HvAPv/Vu+wTt3zLHnpsi83UBGH1LMNDFXvXG65zwb71yQN258NbaMgCToP2ppuvF7At2Y7dh+3+DU9YrdOy5csW2/VXXKR4A7Zn/1G756HNVmt2bdHCIXvtdRfbCgHVpcsW2M49u+zAwTGbmcnYBtX39l177TyV+c03X2WXXrBSdZGz+9bvtA9/5It2y7cesjseeEz1sNW+KfB39MgRe9vrX2Ez4s17Ht1iO/Yc8L2Gl5230t7xuhvs2otWCRTzAfkxm5AMeHL3QSsWSnbBuhU2IGB68cXn6pkztnHLbvu7f/q2/eWnvmIbN+3366YKknOLFo/YVVecb6tV1gXDA7b30D7bc+CwTdez9sjGJ+2h9Ztt2dJFArQX2SuuPN+WLRq0mdlZe+SJXfbYll2+bL5e+sc/f5t9+kt32OY9R1U3NJCurT53md187aU2OTFl37p3gx2cmvZrmC5XO2NQcfDwpOpym+09dtRGhtjDNz/DFymsIwQ5ktJLn1jGnZqetrHxMV/GZQB1tqkXvPkWBqmCFLN6AD7sKcB7fugsc3rG2vWOHf7WNtv1Nw9YW51Jp6x+rAi6SxoCqCaCPX/pKhLAx91lF9BTX+ezYBHk4eczdwnQC7N1+CkMabmdMHnFDV+YQEDGRqUo9KHuDtgjfJjB02gcENZUFnypQgCQwxUwRbMl4NduOsMYTKJOi7499O8yM4rWyIlJM2ZQ0P2uPCZqJKB9BZULk7lwWWkwyqIOAKsdlbVTCM/rz6xyMRMIyCvqt4jezVu5LWYR6PMDLGxSYsaSWULZAawB7AIOwjNFYMwhkEa+IciXs3q9aXtv3Wy7P/GwUlVcyoBK6YwQzUEvxyYnZ+3BhzfabLNhhXLeZ9j+5GO32G/9wd/a7Xfcr6amt6omcHRsSuBnj8cKnwiUEjjyfZwCWexJu+eRbfYbH/5r+7X/8VH7/T/7hJnS/Lc//X32v/7LL9jP/dC7fJ+Zxh328KZd9vU7H7RJgc2Fo0N2yflrfDl3drpq9zy4yTYBIJQ+n9S79tp1xg1X2U7Tbrhyrf3GL/+Iff+7braBQtP39Nx65yb77f/1Gfv7z3zL6iTuez5pV5yi5/rwphXz4Y4snrntM1lqh/JnFnP1OYvsQgGSy1evtOsuWmlXnr/QD5T49gUxc5sk/fvOYV8dqcCbvudXbsyewzOQ2EMtVW5q60140esm1PSFq0btN3/5J+xf/bP32MK+nNVas3b/pq32hx/9nP3F333RDhybtJx4ZWSgbJcKxF193mq7YtUKu/K8xXb5+ctt7Sr2tMICgRE4BFGQwLng3JX2gXfcZD/2fW+wn/uRd9p5K5exXdbGqk3bumfcOgozOTNrf/n3X7Rf/q2/tI/+4122acduAe5Re9fbXm2LRwetK17nOfxUrMp/4bol9h//5Yfsl376BwTeByRrZm3bjn32v//2C/Zf/uDj9tjWPV4O5Ee7m1MdZ60gWblQQHHdysV2vkAsZb72gmV21QVLbdXSUS91W+2tq/bEvkzkQFPtAWI2lT+9Nben9PKmAPambHKK07hhzx48F2feYv94plWkuOLEFzRGRxcI8A0GeZDS80anXduJLHPBwt624JhoAkHTO8ft0Gc2WXXTMctwrY6EEqfD2GfEu/blVcAKDQP0kQAeV7hJYFJMGkaY0QvgLMzSRTelgZKdTsEBn/LxE7b0Fp4twC9xU9rsa+uSltz8O75JPIBkqyKAVOpYSyP0er5j9WzLWuqd2zkBOoGnGBedOwXdnKShnskVZWKZ1vMiDM+ijidbKPjFklmZvZyEVxgU14L5d3/l7hdQqsy+QCyw5zN7SsMZRM/m+wX9WaIe8nQQ691G+CNpsqYe8tmilfRu6kcn7cA/bbGjd+4ic6nkhYmOM3FaJPa6KT1rqkuQbt0zZvsPT4s/Qpu7YM0Ke83N19mN10tdd7ktX7LEAcTk7Kzt2n/EZqt1f19e/3ph4TJhtQn9MvP29bs32Rfu3mZ3PMKpzilC2dLRii+FvuZVN/jHzQFCk9MzNisgMtjfb1dceqH19ZX9lCyzRRs27xGYatuSxcP2qusv8zQma2379gNbbdv2w3bjNVfY//Ovf9Le++ZrbcFA1w5PTtpHbrnD/uQfvuqXE+e9IQmQcQhLfJltxrahUmdLarsamRWydv1V59uv/5sftT/4tX9hP/vD32M3v+Iqe+UN19mlF63WEwFGMpYrsNWhYwWNADlUlIWvMny3k+ZcVrNTWjy9woT9pqaYao9s8wHsiTdmazW769Gtdv9jAK2F9p9+5Ufspz/0dls20m/Hpqftn77xsP35X99i+w4dtmuvONf+yy//kP3Rr/+0/a/f/Hn7/f/8L+yPfvNf2S/+5Ad4AAealIsC+MEO+IZnlfvhozN+4AVhl800Neia9iuND+6ftE9/9k6bUh0OlDP2ntdcY3/xG//aXnvNGhWbw2fiYQkBvmnNlwvuXf+k1FZbLjD4n3/px+0Xf+K9tmwxI+CMPbTpoP2n3/9bu/P+TVbkLlIGj+L9Srlk73/TK+wPf+0X7H/+h5+1H33PG+3mG65SG7rKLlKbCnUviar3Yw2kcEYgEZ6Ws+SVnxD2g1w8Dc8IEYrnAxJiSumlThz4m5yatqNHxxzsuaxRc2hrAHUiMDuzRAuDb7hjr2D9/X02PDRoAwMVsVra9p5vCpLhORLio43wTd5bFCeRuo2OHbl/l23+8iOW5RgeYZmRkhBCsANcAEy4A1RoFWE5Ug1QZvQApLwXSMIQlqgxDOlEuyeq/+CHNd7d7DN4SRxmA00dTgaFXQH4nJpfnyLVVOfTkhBtZuhiOJ5BZ6S4EsBhBlLZMBsjnY4qSweIkjmUQ0rldXBJGLKmI1EaDvycCBufNYBXB3jqbJhhyKtLyat3831/nm/OZwJ5Bge3iufLuiRHGpQLwknPSrq+v0/uMvkePp7F7+mTy8S2w7bnixtt6uAkJQlx51+liLgqPGmk9OxIEpTZnOps1TZt32bN5ow6/Ko6+D77+R96p/3Hn/uA/b+/8L32b37qnfbGV15kteqkkEbL9u89bNt2hFk+ahs+4h1hK2pgsHjRiPUJqQ8UOjY2Nm7fvOcRh01qyDY+MWk7du5USA4i5ax/oOx7xXhta5YvsmVLRp3Hxqdn7dCxCQdtK5aO2HnLlnou+w4dtT/9yD/af/2Dj9ifffzz1my37YPve4ddfdmFAgsZ39S9/rEd1nBw1/UZNE7Sc+p9bHbCS5FtCdSoRPn2jIBF05qNtoPMo5NT9rmv32V/8okv2F9/7uu2cTMDjJwGK2qJ8Hm3Idw2K95oWot7akR0QpluS6qqsgo0MQOo5yoxYGu3LKf0ix0+JthSXUzZR/72y/b//u6f23/7w4/ZE09st/e842Z7+1tfZeVC0Rq1rm1/8oAdm5xVygyaxH/MxFN7oZLnyFdJAU4CnW29My5qb2fyAnvT9o1v3itwd0RlyFlRZclVBEiVBvOcM8264tZs0WjJrrzsPCWpAWKjZbVmQ3UkG3f1Kf2xiVn7yCdusd/4Hx+x//7HH7cNGzfb21//SvuB97/LZ/uLkkU1gdQNT+yyoYE+O2eZ3lt7Vrk0bHxmzMaqs3ZAwP/vv/BN+6O/+4r95adutTvuXq9y6L3n1JFW+q0g+TAukL5l205/ppnZlh2bmFKIcFVQ4HOkmWui5IyuO6T0UiUGLezZ40QuMoVZbP8+u2QBciLunTsdirOEJyr6JbZUONjrqzjYA/SRd0rPP53WHj5eWdhmLrMkpoMnzOoMmO0b23TEnvjd26y5v2qZksADgAjwweyAgzjFT8BOBDIR/AQgxgwcWkgb5TN4gBiwCOGTmTmf+ZI/m6MD2EIwqyMa4Tu6apAAIoVhudNnxJLGHuMBRFnCrYopKL1YQnGCeGSpLeTv0UL+SfzkJ7HLTFroBHZvzIlT8qdeLMwSOjoLYXMqJBAv3xHoY2lMYM5P4TJDBOAjXkhwXg9ZJGkHBnY7whwjrwY/HlEGzmGxzJtr561TVUd1bNaGzl9qgxcsJJoCJhFEJOGr0bIn2aT0TOQvImN7Dx+zT97ybdt3YNoPFKxZsdx+8L2vFnijJjtWLhV9j9qXv3q/2mO/tdTuzlm+2C45f2UiJMP74gWyF7OvVLCJiRnbwJJsrmjb9h6xz956r33lW4/YP37xW3ZwbFqAoWAXrhy1d7/xlXbeuWGZkoYwMVm1zdv2CYAIfAg8LRrlypFX2CXrmB3qqNkX7fD4jN336FabbXUFynbYl26/2zYoTl1AbrBSsldff5ndeM0FVq017Z71T9i+w+MCgEXbsuOw3fPQBnv1tZdZebDP757bqniHjszawwKJ37h7oz38+JO+P27BUMXe8trr7YI151i7nbWtu4/5vrNmtmgLhofsja+5Qc+pZ9tz2O5dv82qja4tX7zYvwzBdQ1PCLjd/chWa9Sz3mnc/KrLbemiUTs2w/15j1snW7Yndhyw2+/ZZF/79nprqOwVdTRXXrzObr7+EoEoZtLgY0AOr4m2Lu4WeGRGjxO/9z20xbZtPySgV7ZHt+60j/39LfZ3n/+Wbds/aY0up/ebdskFy+3H3v8mPU+/6rZudz242aZqLZuYatqjj++wBzZtt1tvf8SOTiBFMjbQVxB4XmfnrFhkYzN127TriPSGPbFzr92pcn/xG/dZI1O0dqtpi0Yq9o43v0LtZYnX9Q7VxR4Bze07D9v963fY7Xc/Zpu3H1Tn3bAVowP2g+9+o4DhAo1dcwL0Vfv2Q5ssUxlW3nW77VsP2F0Pb7HtGkzAwIP9BXvVtRfbOUsXBZ7m+R1MI7eokZTLX4rE8v7E5ITkx4R4RwOrlnoB8QE0119Ij27fKcU0IoX2NJ8uq2fFYt4PZgyLz/l6xolxUnr+6LQPbdBMWMz1a0EAMS5EJEBms3bolids+0fu1Uvut7Y6O5+ZksD1qVzJlzCBpAaCndkrgJSDPqVKOFZ1pDvYcneCBJ0hq8dL0mN2LqQrfwUAUAH4cqMS9ErP9+rJLYZBOdhT/n7NikbZHE2vC/Ah/vyuPYCe5xuUz84lcd0tll3/0Z1qIBhKnu7lDdwN/CuMPx/uAcwxM1Ng9kBALKuOBUBMxTK3B/nsIgLaOynqGMckLTotOQSggAdxpM/546auTe+F5yoCJGXA3K4ptgTC4GVLrajOho6AGJ6V/ryYlDulZ01cgLtn737bsfOAlYtZW6kO+UYBjmsuYzlT78ZnZb2WfXaulO8K8BQECIZt9Zqlspf8HejHw7GsXimX7crLL7IVy5bY5LFDDhjhs46EN3msFZh4w41X2k/84NvtkvNWKY63YKUlPlAb4zLj6XpLbaBl561abP/8g++2ii/7CXwWi3bBeefYggUDNnb4iLXrcm2aDffLffWoff+7brIPvvs1Eto56ysXbOniRXbs4EHrF1Ac1Uh9yZIhe9X1F9ryJYuUzrlWKZVscnLcZmpVm63XbbCc9U+w/eQPvtveeOOlak9h/+rBfQft8P59tmxkyNauVB1dfZkAX86OHD1mBw4csIVK+8LVS+zSi1f6rOWx8THbd/CADZX0vKsBguts0fCA8lxr69aea0cP7fdGXZuZsZGBPlu1fMDe+vor7YPf+0ZbsWhYz6rhi/iMemeSz98A/OgslrHp2aYdPHDQ2s2mwNyALV4wLEC5wBYvHJZ50C5cu9g+8M5X249/8J12jvyo36HBIVt97mrbs2env5N8riBezthrXnW1XX/FhTZ+bLetVP1cefFaW7VsqdJYqXoa1Xs/KlnTteZM20qq/4UjBbvqgsX2Ux96t910dfhUHfkC3Fv1ht5Hw6oCdLPVqvIs2g2Xn2c/9gNvVx2sVcn5DnBOA4ZFAuENq01Puigt6X2tPmeJnX/uYivnGrZ6xUK/1mXxgpHk+aX84ZEdyGwJ45ReMgSPcZHyxNSkTU9N+6XhXFreC+wi8Ir6cyXS9IkbpRP6IforwB4Xvpc1QBvy/XpcFJ7Sd5fOwMXLAg3qSBykCKEBQHCbfOSI3fVTf2P1/VXLSvh01CCYxWJrTi4BUmol6gCkq2MKdhqfoiczdnFpEtQxD7yIph/5uTsyy3WFRfcAIU5+KGelVYMqkRo6M4EkTenkB4gCAnFSlkVbOuqORtXNiaqxsV0lCWXRTwBSUgmao9PATs25l1MCrWjwBMXTFUwQwrtd0la/oSwd1YkAQF59EctimZY6JKQxnbkYlqpk8z5mDoUA1PBnSh7dD5UQHrPCBDcC6R9d6bq78vVwDQUVwPPdlt2CX8NROadsF//7N9nKt19mmQLztXwaijSpWJVdGmVN6dmS6s6pt9bkpvbVVfsPsyktebML7HgKAycZPIxPS+tf709/DAwCdSXEZ/xrC5g57cbniIp6dzQY3p9arIBL1w6OT9ndjz5hn/jM7f41h7IGQO9904328z/0jtBmFIXssiaEZwVTcxIYqfqyLrOKA/1sKQiB2LoRWgS/Gs/VhAzlkVW+ZZ6FEyhOWas1qjbNTHknY0UBocGBfj2N6qOjMiscKYWvafcQBaHN+ixoL3H7v6KxN4M05og7LDUk8uDBfXJ6VvVSTZaP+n3mi7rjWeFlzKFzc0vQQ4W7NaTyDMTdm6oT6jhIAs/B30mr2fHZyFKBZ6M+5p/FQRU8pddI+KnZusBpTZ1ixir9ZZ/dDESnrPTZP6uHo65mGzWbVVjeT19fSSC64mXl2+Nejy6XQuxqtWlTAr0DKgfv8HhSWZUGy9dZTpUpLrIux4XOJ76PlF50FMFWR/xbrdX8NO70zLQ1NYjxNh5ZtIcIH+M9V4oQgjRQYVIn67N5w8PD4sXyaaWf0pmj0wZ8DvB8z0240Bh7u9a2fX+90e7/N5+23ELW6yXn+HSaBCUHEzIS+kz1AuiYefNZN+zSjwNwc25SDgjVmHAjkKcT/FyuengaVWhwfrp3tGCl5f1qkCpj0hiJSpfIJtaWOiAHRHLnY9FtdWKtGToykiEtEWlDsrpc9dpK/GLVockcqhIGCtEcgMnC7GcIKvGN4JdvVvWVZ+m2LTN9t4M3klHACNJwQ8rL7KAPAOfu8ncwhzvx6EyIF/1ww19m3OXmd+4prw6driJ32hLwAny5vqwtfdfFdskvvV7gb8jTYD8iz8Tz0qWpNil8Ss+CVPPeRnxWVi/BZ4rDG6dKaR1JKG8hsvPy1TEHT2m0D4hfBiVQgEjEgkIawd9T0w9sQNvwDlyhDx4dtz/5m8/Z1+55TGlUrCggcdF5y+yXfuaDvvTLy/W4ihdLBpHHfOqJm56D5UnK4KVWAGcPAqqt8Oc+srvZRyYEkFtIIoSFZO8xOvkzypFnwEwaNEHPX8+DWygL+RBbJVYh2ipEgES44RNT9GgiEpGbm0XuSGo8RUiVwdjxnRFhULiFMK58k19ijWl4us6IshZCLP3w6F4FSRDeYtD1p3S8TSgA9emDTunM7PtpXj148AlPE5/JxwCef2KImRxn5rlCnl6HXk4o1BDlpsb81wWEwnt+hA1xU3pxE6f6p6ambHJyUgOQprqVZPJADSDwLW0+tAboTAMxPpGGYjZvcGDQ+jSYObM5pHQ6dAYAn0SSAF/HDxiEpCa2HrE7fu7vrbVhIpzM1UjbDzA4UJPQY5+dgzUJNnQHcbgjgAgW3BHWYX8euuwOAJM4+MewTH4QNknLl3iFZzILi1Za1Ce5JoApgerALllSYhQUduoRVfEEdFqzVZ/6jjXiI5WCys6JWs9TusKSl5MCUn1xFs0BlxTXuPjN5WI+KIdAljedGEs+XFqbbStd0G9LfsQjvsJTNjcLtHnnMQcEQ5llCOBQysEeRz0978DYuDswJIzHkZvCxTy6zcQsAEi5W42W9Z+30K757XfZyCvP9XE+4Vz8pyP/FyHp/YomZ6p21/0bbD0HJdRuuVaEQwXrVi2WAKYt0Iw5MS9dyt/3U4i0kraeEG0jdhK95pRSSum7R/QFtXrdJiYmw5cz1Jc0mxwYCv2iTxicJq9GfkfvJdxYvvX79QT2+vr6/I69os90p/RCojMA+Pjp+JIPl4hAh2/fYbe+/0+tb3BYeEHgAaDkgAlAJz0CPsCfAzbcBa4AdRHEyZ+9bn5II7E7WPR4squRgR8Bie6HewxHwy4IWAnwFRaVVbYAupjVawJOAUI8NuHIWkwBQ9QE+ABA+SKXQ2qkwr4cNWJPW0FBYG3FY0TszBNrDj2pRsAZI/VOK4C+DhcsA9QEwAoCneUu11BohA0oE1hzgKjw/hoAcQ7QlIgDNCWYADYUM0ZM1PksnuwO/NxPdsy4SwfFunuSloeVCoAwxCdxytVpdqy0oGxrf+JaW/0Tr7RCf1EPEMb7ARgkz57SC55oL6FZModD4wlv0RtE0lj96xbSsywv0+5l9qaNJ4SnWzBEFdNJKaWUXigUAZjfrzc1bdPqv+oCeyzh9nbrEaSdZlcf+rwTiMkVVt3oJ9lrPDAwIL3iK3gpvfDozLwVAQRhfDc2Jqp26I7tNtDtC8CMjoJ2QmNBTwCZN56eBoRRzTexhW4mNjDXPPycRpYhLcgdo4eUgCKzfszOsWrB3WON5OJk//4t3ZzC01B9j5IDxawVyiXrGx6wvpFhKw72W65c8D2HXNkCoPVVHQWnLbOvL1yrQlqc9FMny/4kgdkOwLSYtVKfGGB0yIYWjtigVHmg3xPw619EfkGyyoGdu838MAfVOFdHiZlnJQwacYO3k2J5XbmDhyU9xfUyyt3TCv5en+4ucxIHgNwcr9vhB3ZbZ6qu4PgpRQmHkB8BU3oxUNhryqvLaizA7B1tg7cYeCvsJeVgQUHNKXQCmRbbMUI8b0hz7xsDDY8GmTaClFJ6oRFy3A9mTEwI8E1adXZ27hRur2KgH8M/FxUJc0wTMxM5rIKxZ3ZwaMBGR0f8ypUU7L1w6bTfDOCADca5pM+oHZ6yPbc9bo1KuPdqDmDQcJLGE3/9z0FPAD7u6uCLeCFOULgrA4LIPwCbEC6GD3EUZm7WUCWTGxvQm2KCVkdAz6ffPOsQvoeYSSxohFLsr4Q+jkuW6UBJm9OOAD/SV9rcI+gXOQtVovtsiRQRfU+RF0/xAJ0CfoWKgOTQoPWNDlp+qGQmt678UJTXn4nnpNzSsbo7D04dzfkpTnSGYt2SITpubsSUxHE31YU7EYbEEzNuYk5VjzX2SlhMhzvDWMn1csjMfWMpvVjI37a3P29W+gtvEZ33HWZuA5IHAmqQklcj9IaQ8BcmCXQOMTVabavDOzSQhPDrpRPtKaWU0tkn+I679fyTf1y5IuDHTF84oEGXoj4m4c1e83Mh72OkYhreNyjNQiFctzI6PGIjg8NWKnLDwHy4lF54dNpLuiwQZWMS6lCO3bfXvvn+/6OOhM/9qIMp0ODUkwDqAGPeE6HLrkZDwwnuip+Y6ZW8c8IdM8u6MZ6HkRK+CkAHPwXCT1ZOvXXz6rAqbcsPlq1TZqaDJa6QbgiX5Jt0dAEMoZL0ZeQHd57Mw7m//hNHxfKGHdJQsupEw3IZeyXM8ioXy8JFDqvIPyyrytDqWn22YY3xqmVnO1ZoCXBpBOYLbb4kq0As7RI2LtdiYUl2bjk32MNhDIXxZVzCSrGnz90IR77SKVdc/nVddg8X4neaXetfMWgX/7s32sp3nqe6LXhRHRxQrlAj3zH11k9KZ5+Oe1Pw5HF1f+J7xM6vc4bTwWPT9vV719tDj2622VrY4ZpT+ygWi3bFBevsfW+/yYYHGdjwXTQuYS746dQu1wkJOA4WW1apFMU3hEl4jobkI4iQX2hVMvvUuxQDH7kohJfDdxV6u0EgQBlrC3BOTNYEQtniUbC+/oxVSuErNE8hz0ZtXPlhBPCGrPU8/qCSF2gUQR7M/nN7gDvJjRl7/kI4noHIHHQIcgF1Im948m6CgltKkXgPvF1qJdbgifUT6jC6RnN4H7F2n0qx7fY29RA3ieOW3rx60+p1f/EQz4pcnZ2tiifYr1d1oIc6E8/UCwd6ZTfuETiyXy/s1avY0OCglcsCeqmcf1HQaQM+ZyKXpBKDeumHvrHTbn/vX1ppSIJfHYWDOUnHANRkduAWzD4Lxv4+D6N0EjPSdC68zAEU0jlI9zgKw8SE3JmZc6ZmLx+3ECgdvpLRKretwI3eZa6EURCKqvAAPl+2JI4rCSQ5OxBMGMbzUMa4E44KOq6SVGUekvhUH56kKQP77PIwBHdyCe3i5gALAEa4jrqRpso31bT2RM0y1bYfsPNlODEt++oCOFRMgJ0i+WENB2pyTgAbYG9ufx9FwOxKeUR3+k7yngN8+HEwRObksAfunWbLigsrdt7PvsrO/9GrVGcCygrKpRYeaa7zTemlSIiALdv32J9/4ot2x8OPW6nU71Aqm6OtaEBCoHbDLl690v7tL/6InXdOuKh76+4D9uv/7a9s676DtmL5EvvJ97/e3vmmVwXwpjThHfiE9kmThsfhHOykHzrzwHMKlbQ1THw5V/lL4btl51779d/7P7Z17zFbtnix/eT3vdq+5803Owjzg0mdlt+BR+iQH/mQv1ycickHdwCc4hDSs/XQiT5P7uJREj8PJnOI5M7uLYIfuex9Lpmop/S0FOsvbifw6kWuz3ngRmvpqcxT1KuH63k3eivSSPB4uTWHHU+RzgudqKNmo2lT0zNWrc76zRJ8sq+lAZHzWqyD06AIB05MK9Yxp2/Zrzc4MOAHM/iKRkovHkKmngYFweoMJIDUqNbt8JZdli8ULVvIzzUegjjNtaHgEL09uv/OO8T25rp+YP15D0LnhNFQNHSJfoG8Tq5jtXzLapmGMI+YXkHpOJyIKi0+cCwSuuedOPDpMT7n5nv2VMB4uAPQ6cCT/kNtPIJRB4cRmCpef3+/Vfr6/MCHXyETkpU/8SmERkpiklJ/UYC0YG1u5HB3/ROYHzfgROcY8p8L438hiDMlKj4MfnNhKVMIO08hLfdD83iqSVVUa7pmx3bs90MrxKFbJGuVlkApvYSppQHClh2HBPZ2WL7cb6tXLLN/9ZPfa3/2O79iv/zzP2wrRkbVViq2fd+0ferzX01idTXGkiqoteTL4ncuOA8zZXz2LGmuojBLxngNbqB7yPvpb5aeercLEAHfMAOX86uemEkkWQ0ec31mhQHxVNnKeY7+i58Ip7T5rFuYjQsED7A3N4A7b8Q++PHcyYYR1nzoRIcZgrRwF5jDmQQLZsralEllYs8uXlJ8Prjdqib+PBfppHQ8USexfoOZNoGOC3uj/XN7ql92WGNys88MK0BUPcR7DTGa1ko+gYny2US9mDCbO59XRu7cW4h6sb4nwN34+ITP6nEJ9/T0tE8SMOMG0VecroJ3vF9J0oPo9yLQY7afL2aMjAylYO9FSKf5pY0AKGAnbyLNjtUfOmR7b91umaI6A0lDBthhJk8hpAJoolEF3QGb25Wa/DAEe6Jwwt1BVXBzIEU6itNl82Cha6288s6I/cX8LRqqPPOVksejcH44w9MLOo44ecFJVwqgJ5P7zwM83AhH3uFZcHfHkI1vUi0UC76HoSimcIaRHxMWsIzbcYKhsIfkFDGZ1VO9IdsIi1JA9TcESDKQ7o+UIFjnQ8wYwr+nGU774pc4YkwC4E9afl8ffugigjK5yoxgfnmfrXzLJeq/mZmkU1Pn6/k/N4oCJKUXNk1OzthdDz5uj2ze7V/UOHfpAnvbq6+0C1YvtYUDRdt7cMye3HvIpqvjVqnk7e1vuNF2791vn7/1IXvsyd3WrLcF4sQDas8rlwz7hat3PfKE3Xn/Ftu9/5gfntp3eMy+LfueXXvtvHOX2vhM3e54ZKd95svftltuvdP+6pNfsm888IQ9sfuI77kdHeoXn+Vs666Ddvu9G23D409at1GzAgMx5dM/OGorFg8JLGTs6FRLYTbZxz9zu31K6X3+63fZRj0L36+t9FesXOErGAHsjU9V7da7H7W//NTX7RP/8BXbsvWgTTaytlHlenDjNtu155DPgM/Wa3bbfRvt/o07bOfeAzY8NGwDGsjxybdHtuy1bz6w0R7evN32Hzpia9esTqClfuGxpF5TgphtA4xTK5KbLsMwy0Vm//MKk/yVDOQTc7VGXW1KuoDNlNrcTG36eFWftlp91mdXWf1gZQP4z3fIw1YAUpXcTtIPGdBfhLyQfO7u6oVLUX5y6IL9egA8TuPWZEbW9wK9M0nk2Qv2yAd9aGhIatAvUodimFTGv3joNJd0ARhiuEweVraZQ+P22O981Q78tYTzAMhEKl8QQFNGgCSBL8xqPQ6w4pUrca+ef/6M5RHwlBzmZ840jgeMAcykh/QUjtF1oWMtgb5WthXkiAiZki3lrX/BsLX9WhjZYXZmD5SmC2UaNemBdnrt6KSjavEZvlbYHxGBk38eTmWACfh+aVEgj68dOAj0aNSJGFWdBjfrs6+PZQu/EgWQxXKsVLgiJWutqYa1jtQsVwtXvoTlX8KrWArvS7zurrgtykMeLAMrXCuk6cDS0yS8wvnSLu56luS+PV8Slle4609mpUX6bReaKqOeedGb1tg1/+09Vhmp6FE1Gu7k3R/wF+vI68ITgihneDb8UJgJAwWBFMJAMQwU03BQjTtuUnTMuQQ094ZJ6exRU+///vVb7I8/+nnbun/M+gtlu3jNEvued9xo111+oV4AH+Kv+l5Tvt7AVyxuvf1h+9OPfs4aXebXmmLtgi0eLtkPv/dVdtNNN9jv/fmn7bZvbvAOYunCih06etSaGv2983XX2w+862b78J9+yu7adEDvuWUDxayVNTicrjWtrjY90Jezt7/uBnv3m15p6x97wv7+n26z/YfrPmvPJwj7B7r2zjfeaD/7A++wx3bst//yex+1vUcnBSyzNsBVSuLzWa6naDf9m8E/96PvsysvXCUAOGkf+fTX7fPfeNCUlQ0Vyatok1Xl29FzqJ2uWFC2D73rtXb5BWvsf33si3bPI1ts5dIR+/Hve6vKdI0dOTZuv/tnt9i9D2+0igZGb7rpcvvVn/tB1aJ4yn+BGimdjNrdljVaNau1qjY+PWZ7Du2yjfsfsoNHDthsddqqNb5jLvnRaajNSQJxl6nX6lMJ+QDA45gcg/ms3npJ7bav3G8LRkZt1bK1dsmSa210wagNloesmKtYMfvUr9u8kAn5xyGMmZkZv1+PGT6YkTrxPiGRj1Gmni6dmB7yO1yiXLS+iupWfM+J3Ji3r1j5+0E/M2VI6ezSac/wqXX4O6eRNDVqP3z7Vpt49Kh1JUxzHG1NQBv+DuC8bYSOP8zSyYGGE90Ts88K6g9w5ZEcjCXhNcpv5yUa8gJ72Y66GybzBToUNCzlSBioEyn2lR3EEd/d3ciP/pN89O/PAcgLObLHToKJbw/W6g64QorBn4f1ZV7907FwKKMkJgD0AQtDegorg+McfhTen5dI+g/j3SQkTjUBsoZAGpHmHFFyT6yu3JpY0CDCyRI0xXd9ztPBZmRQ5aAkg9njJH+4c0XMwLoFNnjTuarXtp5/1hrqFWu1ln+uilNgjUbTdQQPOgK52VRYd8Me3FpcgeM6p8ZUlx4Pt+g+H6bRCHZmdQhDOqiQvt6rhw1phXJHIBie0d9nSqdFOfHC4EDFwfaTew7ZlN7J3sNTdud9D9v6jU9YW+976eKFtnrJQhsUGCuqyi84/1y7/PLz7VEBsunJGVu0cNi+792vs/e/7SabmZ62Bx7e4mnxlpoCX0sWDtmFF6yyqy9bqw64ZJ/41JctVyrZ+csW2q/89A/aT3z/26wsXt68bYefEGa56MoLV9trb7jcLli3xh7csM0mZmZtZLjffux9b7IffPdrbXa2Zp/7yt12x/2b/DNqN1y12j78X37e3vzqq+zwkXF7/MnDwAFbRt5rV9ihsUn76Gdut7HJhg2Xs/beN19vv/Hvf0aAbqndd/8GP7w03Few6y9fZ1deutZ2Hxy3TTv3iD86NtJXsssvXmVHxsbt01+902bEG8sXjdr3v/e1tmrpAufz8NUU2mQK+ZodARXJkCPTh23n4S322O6H7O7N37RbH7jFvv7QF+yux2+zR7bfZ7v2b7Nj4wJ8tUmrNWakpl1vtATwJSMYcPPNaGby5lXL2pIdTQFHAGSjUbV6k283T9vE1BE7dGSfPbl/hz284x67f/Od9oDUlj2P2cGJfTY5M6b2VZOopD9Q6/B+pvd9IRGRMsHcq7lQP8vkWekHeceM3tj4uH8Ll/16lJQJBAnAUEaVp3ei4XRlofdRiWL5lmXcgX4uUR50FWcUoflBOHme/XpJ6czQaQI+SC/b/wX4Zht26M4dNr3+sB+gyPo3NuWHio2JdjJnDgDOwRfuDghDeh6GRuV60phpbwrTlt4SKGmrgxD7B5xDOOJB2PMZK/VXjG/44u+e6EoSZg8g0yGYm5k5hI0azbrVZ6oajnJ6LwBFZzDiKl8afSlftIpGkxWNGIU5HYgxA+ngEsYjTRJO8Bq5hNm96KwQMie5h5m7OrN22BM/wnp8uenftx2hADv4uRE/pe2WxE+RqIt5UAfhHsLhnni58OATT2GDfdZKawZs8FUrrZMRQAN0SeBKthqfZYtgLwIvQFgEcW1mFN0tADTsUeHPrB8q+IcZ0+hP+KD0JvX8ve6EI36MFwBjsIeZRHUE0mkb6Szg6VDXysWcf6z/ussvsEEhuqnxSf/e68Gxuj30+E678/7H/Pucq1au1Gi/4uxa14DotrvXq5Ot2tBwxW647Fy7YO1Km6027N71W23broM2qA7jzTdfYf/3z32PveO119lFa1bZUF/FXnX9lfa2N15r115xiU3VZuzu9Y/btx/aJKA2IQCat2WLFtr1V15gixcMKb1Z+8bdj9m4Or7B/rLdePmFdtF5K21afPrt+x63zXuPqoPKWJ86pZH+om3Zsdee2HnA9h0at2KpYGvOWWyXXbTavz5yyzfut8bsrA0PjdgbXnWFyrNC7adr9yjvY9OzNjTUb1co7KUCtBNTddu+e78dPjxuJQ3sLrt0tQDpfrvjoc3+xZrzVy2zH/mBN1gB5uTCzmzcAuES4CVEUYqwU3KeopzryoC51qnarsO7BOQesG8+8nn70j2fsNse+Lzds/Hbdv+mO2zL3g22b2y3jc8es+nalIBdzdoChgw4fTsKabrMVT1K2DpwjtV5EuVbTryDcUsYW7PkL9VoNXzGcKo6ZkdmDtrOQ0/YYzsftYe33Wf3CQDe9/jXbPPuh+3w2EG/uqtc6ZNc5+P+JC5ifdk7C5KO6dPbdFS+pABngZB9s2qfxzSwmJyampO5LkNdToeyhHY2TyfaT0ak0UsniwPQK5fLroaHB8Ung/497F6aj4f+zPmm9MKh0wZ88688mBpPTtqB27ZZtkQnjBAMjdSXY+HNCOIcdBEl+HHpcGxIMbx/d1d2cJTjLtlZom37HXmwnoSE3L0ZEzfmhcrnLJsP089q6Q6mJAcC2JGdJU/sLmUSP0aSzVrDsh3F1x/AUD4OoMLSM8sGJesT2CsL7BXbWcuxJNqiLKpM5ecoLRFe4QddBs8Hs/6lO8jywuAuEFvlU2zB7GHcHz2oED8BayTkHsEZc7iGAgBHGJTXjrt5EP+RW0iAp/L0yIOvfnjdranY8A3niOvD/YUIGIQNwCqAtKAiGAugK7i5QErsvTr59fpHtxPtJ0vnRHsEh9ENIBrsAYTy3lPg950TS7VjUzPqYGZsoFyyyy5cY6+87lJbvGhUbtN2TMBnqtq1DRs32/4Dh+zSyy5WuLyNTc4IiAH4Zm1wsGJXXRQBX93uffQJ27Zzvw0N9Nsrr73Mrrp4tfUVi87LXJ00OVuzL339bvunr9xrX/jag3b/hm1qb1mfZWPv1eLFw3bt5etsyYJhG5+Ytq/dtdHGp1W+vrJdd8l5dv665VarT9tDG7fZZoG7nAZ/R45N2z13brD7Ht1hY8cm1IFn/XkuPe8cgbg1Njldsy9881Gridf4oPt1Sv/81cvtmJ7jdj3H+HRdgLKksOfaRXoO7t/cprSf3HvQ+pTOggUDtn7jLoHAfTZUKdqbX3OtyrJONQhPqd0hrJzmDC8J0hvRj5T/Y0PxjF2bbc3ajiOb7dZ7P2+3fPvv7Lb1n7dvrv+SPbH/cTs6PW4zzRmrtmesnZF8k6AJYl9wTmDNV13Er/GTlfBu2DecTAS4wnwqlYQ5Lj52yWVPP7wHZvH4vCaysNGtq0zTNladsF1HdtrGnQ/aw1vvtEe33mObn3zcv8TE1yLKhYG59CVaXHbKon9mHaR7ymeOkF8MZtl2wHdwawJ9Uf5F2RbKEuT3c6G5+jlJWkxkzM/q9dvIyKB4pOJ1GfNP6cVPZ6h3pOGo0wWQDRbUCTd8bwUzWaFJBRDyFMJJ6ql+0UP/amdcq8Klx5zaamU4lcWokL8AaSCaI+AlKqu3rTY2ZbNHJ6yujqB+TCPKI+NWVUdQG592v+oxMda4FOaxSWtN1SzbCGDK97n1pMfzMKPXly1YqZu3TEvPJqDUlZ5pKEBNlgYOgUGVgOsR1HmZEgplJf3wBMxa+iXMIgdt/CkCz+0ATs/O83dyMgN2ox0F8JXOHzG9VuRGHNVYMKNI25EzefAHURJwn+zFnOVGKhIyLavXm1bXs/jHt33plVm8IHx6gdfJ3ObB2Pws3YlxorlXxXBRzc/mMZMYlpFjOVg6np2dSb4ZybJyy6rVWrArzEnbWkqnpAm1+898+T77l//xj+xXfvv/2D/eeqfP2P3we19t/7+f/167+Zq1GgPU1dayAld7bP2mLR6PgVCbzsNtTyW4n40OfM0jy8jMxU3Wdh84Zr/5+5+wv//KQ/bY/v123poR++1f/TH76Q++1foHStYg3RPeofNMMCZE6iWxW8X5MK+fqy9cYb/7n37WfvNXf9R+41d/3H7z3/2k/bt/9UF706uvsHIJHmApj5OacenVtZC2W5Sn/mPntnCgbBetXmajgwMCqHV7eOMOe3zrLmuJRxYL/N10w+UezlMQoHjpEpUiWQbm6WogLt7ec2S73frw5+0v/un37U8+///ZVx65Re/yMTs8c9Q/D859iczUZiUzM7mK7GW1gRI77dSWcFe7kYxCB5gBRtysJhIU9nAQ49QKfymV0NOQws6fgxr2WgvE5DMFK1vFP2tZ7JQlv6Ukx/OSu2wLmmxN2bYjO+zbm79mf3vbH9kffubX7Qt3fsK2Htpgs81ZlZM2oVTJg/ZMfZxBQq6Nj43Z4cNHbHpqymfOWcKlniNh9v6E53qOqpdiWl7HAnvx9O2SRYtsdDRcohxZ8MS4Kb14CQl8WhQaBT8dK5aLNrRigRhMDURgxr9UkfjO0/G2XvJlT/TkJ9PWj/75Fm5TQKeZExhgt15HysHSCakRXAXiD9826UlAKUJYLnWzNKXr4Sg8PIXmByJUZrkB9pxJQqpWELNXJKQqEi0FpJlAIVPvDYWj66CYnbpyFOjzUnnaaMGsRL1MnhF+XggyTp4BYZoXQBagnVN6Uv9j2Vr2tkbHjJId9Lo52FvUSRI+ADt/crcHIBjeQwCAUFIGKYk715lUzPTp+ZYO+0iY53HVUk/Kbc8iBA5gy58pIcwcCOkVCJ5eIqhw9wMjifmkgiMJHwUaKuYTzaiYPwAPhR0dMIhiQz/+0Z7Ss6es2gcget/hadt9bNa27T5k07PT3nGeu3ShXXrBKgEmDeQ00Omow6btezzpWfEMxLvNs99WpNeWkN4/POdIgeswulYXOH9043bbtmufNWRfpk7mB7/ntfbKK86z0b6il4P2C/f5qfSEYpI0IfbrOSmjbL4hRdsq2YKRYbv6ktV25QUr7dHHt9qv/f5H7cN/9Vn75r2PWa2uFBioKU0OfhC3oQECBEhgC4OzhuzMNEJ95bJdsG6lLVo45MvJD27caofGx61YKNm61SttDfcREsELpzaLNic1Xjrk70JPN1E/Ync9cZt9+B9/y/7rx/8fgaM/s7u23Gb7ju23WnNG0rEpmd20Sl5gjHh5/ciQU/tSzVtRAJB9z3npDgYBhQrEbJzPyMk3K3DGAaDgjv1Uihm8xCzw5ukl6eQTQMiyMGnMLQ9LxlpB77fAm1I7yAj4ZfookZ6uIbnasMPTx2z9rk32ibv+SsDvd+z3/vY/2lcf+owdmNypMMTzJ5M6fUK+cSBjXG1qanral3JrAnvItigrCQOdUn5+h0RyKOdXgWEOHXKV2IIFIzY8NGQl9eGAQCjkB3+HMqT04qfTWtKlGXBfnQtmGqT+mpPT9uTnHrecRlIZ1ig1igoHJmg8hEvM/It3QixZlEZg0DCSInS3ICGqMB2WcdUGHbjgIX/SVErhjzIQnngwtqfPUf0QFvJm6zNcIay7Bq8QRO5ulsqJI4J/R6OfrBXZs5fV6JAOQwkJnoQ+DBApZARIhOhH+JQaVpaFMTjDJroLDP2HNKR4GKluW8CF2St1hgGyxT+AGyEDAOqoPh3oAiDRPekIlDybxCyDiEeKbg6eyZwyx7JLd/+mhPGAnvEt51hxZb/enUSg6rGjZ0DQ62k9vViXx5HcSPk46g13sji9hH9Uot60MM8pFdTBuJTXoyiIJaImcfGTwo7q3WSc0qmJwxqz6nAe37zdZqttOzI+Y0/uPmiHjkzYN+540L5y50Ybmw3tb82isv3we1/vyz2Hp2bsG/c8ahPTDetUZ23/0WkbHa7YiiUL7O4HN9vWXUf8e9IXXbjWLjv/XCs4MMvYviMhXjejNidmKFSGbFZt7rNf/Kbt2r3f+GTTksWjdt1la23xgmGbmJi2O+5+wI7NcmWH2f4DB6xSLNjlF61Vh9mwb95xp2UFwmoaoLQEFvYcOGJfve0eO3Bo0spqAtddeZFdqPxrjZY9/tiTdlSgdrZRtaOTs1Ye7Lcv3f5te/Dx3dYqFGykv2BXXXSOXbh2lfhZMkbya+uOPbZn/5ifZm5psDk6MmjvfO21dtG6c9T4YCNkGtIICr8vJkLCAMf9umsGos5PuMJPGTs6e8i+8dhX7ZNf+6h945Ev2JNHN9tsa1IhAOYu4v35/dYFCfUAsALoQp7Dho4hEr6cW7YVG+Pv22UU1mf1Yl2SnscPM3cnqlDfiS6ln0SRXpIWwMnDKG9mFJMgYVaRMsynxTxhAJgkwdJvy2bqM3Zk9qBt2PmAPbLlQavWZ23R6FLrK/WrevT0GmjTU1ASRBKy2wfv2J+GkFF1yfvp6RkHelykzEG1INXmKcqxqJ6JSBcibDRHiqtJbKegTecL4ZaJgYE+gb1R35fLQamT5/PMeaf04qDTAnx09WHDP02cRpGx1mzVjj140GZ3jlu3PN/5epOZY8xE8ygwLGHkR/+MkpEZqZaAHvv4uFA5gD01YoWFSZ3m0kAFgzdYjJ4V+SYNH3NPmOAX7O6NHt1BbrLztYxykf16JQ0MlaAAEHyEArSBZ5GP4WoUOUrIdIuKrwDOcCgHZ3oOD6PnYLZKHQe6zwxK53qVthi+XWsGQEO4BMiRAXbMAegFpR+3O9iUvz+mFwZ/lY8gTM7hLpJs8nBezugP4CQN5Z9dVLSFbz3PSov79aR5lY1ARCSBUEcvJKJ4PEh4p4FcyEvhRhthBJvSMxMdYP/woH9LevuuvXZ0Ysb2HBqzB9dvt83b91t1esqK2Za98qoL7Gd+5D22duVSj1drNGzjlu22ded+YxvHtAYsa1ctsfMElm4ToNuydYcNFTp2+QUrBc5W633o/YjPOUix78Bh27Vrl1WbXXvsiSfsW3fdZ9VGx0qlPjtydMz32F19+QV2jsDjpHjj4ce32a4Dx5RPx6amZm1UQO1V119iwwuHfJZ909bddmhs1u59aLPddf/jdmh81j/z9ppXXGzvfMP1Ntzfp06uIIiStUc3bfFTtgfGBGi/td6OHZyxJQtHbWaqaoMCspezh2/dKvEG4ihjY5NV27abk6Rci2G2evki+5HvfYsNKP3YBiOXwFM9TfJFQZQ+p5pBaOpp9Aw8U85qAiUbdt1vn/vW39o9G75lYzNHrN6qST4KHmUlETUaBygdx3dz/AcMYhZOqbqdmTgNmOUewgRdBg8fyfd6K9Ww5Ct3vPA/QfkfeWB2JWdPwH+dfG9fKICHTVz1F+K5DU0qWIMF4MfiM88QVh40IG9X7fDEAdu29wmbnJ2w0QWLrL8w6AN7l8EsTxMdsdlThhOJ2fGZmaqNj0/6N3Ad6Cm+y/QzRPN1Mq+oayYvIPbpMavHEu7Q4JAGWAUPc3I69bOk9OIjYZPTbGmKzWQWxK69+njVtvyv+23n/7zNWsMlZ3b/Fq4zsBocIww3K5KPNvATA8rsp0vVQTAC4UaXZlESl4aosFywLBkU0iMc8YmX+BHO03ddbj4Fl5jFjN6gZXbGR3ezCi3lZSGsh5HQy+WtnC9YX77oyxA5v09PQRiqKgigSTmLSRHwXY30AiDLVxR2NBwUcUGhcFwK6ngMXQgMP2bb4myVJ9LsWHOqbs2JWgBpgEIyBIz5PXqKozRIiMtG6YhC2jIrXQdxvAT3l13uzOCRloNF4svs+fJJNcLHfEhDz1+6YaGd+ws3WmFJWeEBvAqrJCFV33edepupCzApRqvM4gVhFu6MQsUNyJw0S+nZEHVLe8zalAZsm7fvsc3bdtpMva56LArgrfKTqwsG1Q0mnQbkzUjt88jYpG178oDlKv12zqKKnbt01KbrLLGHL2wU8jkrSllXAxq5ZfMlq6ud7t4/bvc//JjaatOuuvxiW7t6icdhaR4ZwaGLgqKRDzN7RydrtnvvQWCELV8yaueuGPGiMzjh0MmmrXtt114BVAGzVQJlV12y1hYtXKDQ8D/MoEKrM99/ZNzuvneDzdbbdv4F5yjMiP3lxz5r33rocVtxzgr74LveYO97wzUKz4y62f2bd9mH//KTtmv/MRsole2tr77KfuFH3+tLyySJCt8AJn1450VGlBs5kGuq/LzfvB2eOmJfuu9TdufGr9pkdcwDAQslnGWWrCS43hEzcC7TXH7KC183hNkiN6MHLyd3EzB2We6Zz1OIk7QxvBiUnpQoDzKeOIT3wP6LqETnAv552aUy8iu3KEuCjl0yMvkL7lK8+CRshq+AcJoYJ5VPPYNdsPwye+/N32tXrL5Gz1HychCPRzsZkQ5bTbg4mcNR5Bm3qHgeihj1M02hTjUALmb9Dk3kYl+lz2f4on9KLw86bcAHk3CEgpEeOyFo+fu+uNVu/9Cf2OCCUYEhjdYk9b1RObCTEphzuwR6mM5Xg5TyQwm0wYL0PHZPDtkh0CajwvjoUHo4OUuaKJhSYh1z4t57oXIIE9LC7hc8EwY/nzXUv+ykzTJCoVC2Uq4ksJezHGvJVJH8o4DxHwokd58kA/BRB2V1RcMFCYZ54EVUB2cAr2QGDvDWC/gyAnytmYaDZWYNHbhJIWGI57NxSBvSc4CnMJ52dCOczISXv/dtZCWz7wcB3Lm//tlzpfCUwf0bbcuPlG3Bhy6yBe883wqlgvAno1Wel4jsgVHc7zLFZso7Q1E+vS5/Z4A7VAR6gL6yRrFs2E7pmYmaVctxYBQ6nYRZTiQBNh885MI1DbQx9oH6i/BUAo/4Vg6YNvKKMx+ksCLPg/AOjnryUfre2N1MCObXRAx65O4DuiQtZl06mWJSZgHEE9PyvPBDeBC3YwfHxu3vb7ndtj55VGClaAtG+u3Ky9bak7sO2Ge+eqc1FfaS1Yvtl37ye/1k70x12r79wCa79a6NtkFgcnysaquXLbD/+6feY9ddfr4/NhzigNLnGcn/xdfm/P3rBzE5WT1sX7n3Frtr87fswOQeazSrDvp5V+K4RGlwi7z0ga7edybMELk8xT8BbMEedG9fcmcJ1zMU0Q4kcYO7KtP5V4Nt9uP54Qu5s+tvLkIP4eJLqkoD6dvutKyd7O8FSDEIQHR7SBeY3uI8fLDTQkJ7dzdscvcwUh43kb0cOCIK7UwQTSEZhJst6F9sr7joNXbTxa+3C865VO1R4fTItMRe4pDPrAZSk5MTVq2yR09lRr6LyDvWUzSH8nxndGK8mGbvYLjSV3TA16eBWeKd0suMTg/wKSbR2ejP9L4vQ4pRZrYcszt/7u9tdusRdbrJN2UBWEjInHQU0kUN0Ud5+DGrVxAAKSq9gsy5wGyEd5mtMKQdAB8GxU8U1jmwR8OX2ff19bgRLuzxU6Lun9gxS/m+BsBCToyRqUg88KeE0T1eeOD4h5Wag8H9AAWdjgBfboAZPrm7gFBIgBa6lJ4uALLEj86CGTo2vgP4GuNhho+vaIQZPoWng/X4IayDuzkAJzUH9vQ8hFcY3NyOmbxIQ/2RzxYyw5fkQbi2wGZx1aAt/b+utcrVS6zYzllLBczqAfxQB6NXEnkBEe/DZxf0znyfTwL0IthDsWzh7z2lZyS1CDWJ8L7pgLs+mPFm67zlPOPh4AlI7QJeZ0lP7wEiBMptMnDQihbPINBPdnpaLJGFNEkDedGWH5vscQ+Th0pXqcwtjSoePOZeWBWHzjLHZxvhIdmJLy5QeoKICaBgdjqWR6m5qsvxroe32R/+xd/Zkcm6Bp7y7ajdEFAd+YrFI/YTH3ijve6mq8jJDh0bsz/56Ff8SphcKWf9am9vftXV9tM/8nZ1nmF421b3Tu6AXK5xUsme0uG/0Im6a+pvx8Et9rf/9Ke2Z2KbNbJNv76GS+X98nk/FAHIow3ofSJjZM5zFZWeGspoJB9ZLvLevA4QVEwagvJzEKKBQ1+hzwpKI++nevXu5O9yU4pm93Q8jNwmZ+ReJML7zQWSdTPVGQ1ek4NeDFb8j9xVDhq3TLQ2N3menpp0nk9tLh/2TLONgE4IPiBdH9ArZL6Ys8HKkC0bOtfedsN77Jp1r7BituJpAotpjzPVWZuanPRPo3EaN2RL+1YpVNa5Z6VunuZZny2RFhTTc6BXqfgS7uBAn/PgHJG3M+aZyTulFz6d9gyfM0SmaUUuHpWo4yqR5mzT9v3VBnvwP37KssP9LsjZ8yEOdWCFhOV7mL7Pgw5DUbtIXQ0kSYY0kNu+XIBZgtkBn4I6QCMNAmAmvoxBJUIlr5FhfzLSxu5hiEPDDm50COLJUAaAA8u4Kkiu0bUCVz3oL+RDvthgSv1m1cmA2FzGBIEB+1MPfM4tPwhAgpFcc4aiin2JF8ZGyQ0+C0lIOAD4pus+wwcY8zhSLpQAdCSmf1/CTfwCqOsJS7g5P5U7AXv+2TS5ZVvcrcfYtK2w6paaqrCG/MsdG3jtclv5z662zIpBF2iQMLyeN6tsgACyPN9EPfnLmid/t7xjmQEaqF6wx+EDrhcolUvye7F1uy8UUvvxGoZ47yjmsFCBgimEOd6EUrtKHIPGLxTTlLucTni1gUJWPUTcmBgdqHgsdljRay58dEChycPzSOxOOGSsVmva9p17bKYBzG374c2RoRFbdc5SddgK4gVkGblpW588aHv2H7aCPFYtX2LnrV7BGFRhGDWpTEkBnEcUzb/g4C4vMEqeSVyFRb/zpTxWPWJffeSz9rU7v2jjtaPOV8hMZtsAduz94n3Bf/FpHdzBY0o26+umyNagMNNG4kyxi2r316/eSzlfskqpYgXf0xeWfiGF0F8gN8ndV0FOQbSt+bYkm4eVG1byV75cb8In9uqthtWbNWvITAgPo/A+mAbISUeWuwfpMGBW2/DVG8LImfbnedARidoCkcz4MQM4WlpsN1x8s73u2rfYmoUX+tUqE2NTyrdutXbdtyr44N7TCWWNz/1cqTcNShhTy+WDTOQELl/KGOhTHyz7aWaX0kuAThvwEZ1G71+cyCQXHUsOTDx4wO78qb+x9gGhij5nf++QaaB8KUMWgS2xNdKzIGYrKp4wYQB2wR2GJTwgK84MeqtGILlZupS3ZIX1mT0EVUmjmqUDcIHb8echY3yFEuAMcf0UGMsIUkWBotbYjDiSJSvShKFIF/4H1iEUwm+kKCiQAXkBvlw/DyEPqViz1InXC2BMOngRPWhya0koTVetNd5wUOdg0cOqFAKKYd+eFGAwpgMuIyxpMMJtEU+6h1VhkjB+KAQz/ipkzke7SrOp+pd/fknOlv7ElTb6mnXWAHTnOnqXlBGwp8RVLxkv0NkhnicKrafQSfzo8BFmYXZvfrkCoIfCjvsp00wppZcjiZddWogtmDnDUG/XbPOejfbNR261B7bdKSA8I95C/rpkEh8hB5HZCi3lotTBHrAlyM+oIHQHdj1+yGV09kFz2wEnXPmiBSAJ9wQ7HUceL6FQ1lOQgvV6u2zsIez0MTx3q9ty4FflW771up+2xh1fcuNaJ2LjRryYVjS7QtLP2TVUyAgQKp4D2bbkUidvKxev9CXeNUuuslK2bE2BzLbAMb1kVg8L4H36h3p6Im+ot44grADz+J33/oF+/5pMUbIypZQinTbgE6TwxiyYJWBBg1ZyubY1Zjq2+68esEf+4xetMDzgX8goABwEILpqhIwiOZjhyyq+Z0+NmT188AOjeKQLBzUQLjK7jMGtR++duUMFcCenct7KSwa94/fwKiH+AEkHmZgVVppfP5IXUEBlG12rHZ0U6ErCiDEJwwlhB3UwuuwyBCXC3UWF0itUBDgqYUk3+nv16rFDNSs9ac7vOKs+3LnVscZk1doTAnwCWw7cAGkud2UH6Lkd98TswE7+Hj4o/OeWexPdASR3DCqvjN5Psa53I6+2wG1BdT7w6nNsyY9dbYWVekftlsomwaR0ERrcM6hKlKCS/l0gF9bKm3fBuzxRFQrzs3slvb9Ckb1E/sJTSimlHkJUaKjt4EbcbTP1Sbtz49fs1ge+YOONMZuaPOpyN37GMsy8FcSD8BPACREawF4AG4ksdYEbUhVXupub0RUWycH+yr5CyQYF9pjVQ8h3FAdZmuMnRJmjkL5IkU/wOo6OA4sKK0mXWEQYE7nlspGNzArfENCrNgT6pJqSd4y+9cSqn0QWI5Md/Kl8/MkeZxld/mOWjOwd6HNwiXjEANQNFkZsxcgqu/mKd9qSgTV+PQwp+DugzEl6Z4p8lUPCvJDPWrlS8e/elgrz9+mllFKkMwD4IjPQOYu5JTBIkg2sE+v32YO//HmbeOyId8YFAcGmCxJmaMQADCAd9MksQBjAHmkEQ0dg0NssXIJQcWeJGOkANtwC6EvCJOGyxZwVFvX5zE9wF/vK3QWE7C6MZGdEVOJ6ATELM34AvvrYlH8/FuYNbBqe0K+EQZ+rrqAHxhcrK81Sf8nyfWUCebigPFjiFnQAlWyegg+mm22rTc5Ya7LpUsFP2CIkpAPSPK6DNxkRXqjjAJ8MADs3o0K6Hr6tH/n59QHyYzmXPSn4lc8p28Ifv9KGXrM6WaZCzEFAeEWjXlW5Pnv7PFN4VaE0tAeEWgR+zMZyZxSAj716vOfon1JKKT2VJBXEU4E/Dk3tty/f8xn79oav2GRjQuJBw3V5RT5zWS5ZEb6UIdCGzMrCX4A9JAJKBlkiAAyK1BOzzwwia3NWLpStv1SxIsvApE04BDv+LhTneR3qNZPes6V52RyIZ0amRYVvWL5t22xt1mYaVWtyiX8MSz+B3JQ/9ii/6QfmlnMJixk3ZK3ckP8dDhwRkjgdyaZuy1aOnm+vuex9tnbxpZK5VfPvtbPvVXGfC8X8Q10HWYhiwMs+vaGRASvm1Z/5Urue5bh6TCklmnhsRadJNHt+JRqcqWlr7emG7f7kenvoP39ZI7mc5fICfPGTO4WmtQtiel/eVTxGlr7kipCQOwIBO4BOgND5XuYA+HBXbpjJyM1ETYRPSUBgIcfOOV0mP+IqLZYqwr5BKQm2olRBZjBVQ2llm11rjM1Yu8E0veKIPC5MHO0wq5tdMvAvZlfZGV31VyxTZoYvQUjUbFK7sZrR/cCEMkWwOrBstPxzb90ZTlYoTaIDzjAD2kImHt51ATgXTAko9KoXkIuAL87uobOHzwEf6E1IFlHWbrT9NO7wO8+zBT98keVHi/4hBNWKIoY69VGtCoJA8QuizxJ5fcTKFvn7QyXmINSYyZsHfFzM68u40rlbDbfeNFJKKaWnEry2b2y3feHeT9mdm2636caUFcQ24iDr+MybZAC8JDtbXRDDUO/MHr6wmpsIgxvy2MOhh/g++ydVyhZtuDxkWYESJR/C+1/Cr6Tl8fCFQvpOIUIwn4o8DLpknzsEQn6xX5mcXBbKN+aCfG51GjZTr9pso25IRfoAxvTIZodwgDpkoGzowRWzXJSeX7HFAQ72BLrAZkCNplA5gci2Bv+dvC0bWGavvuQtdvG512tcT3rs43uGZ3oaoiy8I4A5MrC/r8+Xb+nruOcy0nFyVWbK7f1mSi9rOq2Ll3tJbOp/bkraVaaohjlUtO6xWTu2YY9yYzM9J+zEUAQCtXjYICACSVe7BWPEBuspu1E6DRezflyL/skfNtLKFTWSKmi0SiMXQ/rpMD8NEvYOxvxcMDg44jQX32oVs1ZbRHGw5CddI9PDNaCrHsAG0nTmkk+pXA7AExtBRb7Enfi7HpIjkANQF0YCmI3pumX4jq/7E07uSCFpPrmohDmY4fFdyYwAoSyUkTDSgn/iJ8Dn9UV6rY6eLe+jUu42K14+aovevc5Kq0cVjhIjLCglEBSSOVS0284KqVzeMcjounc2odNh1MoMHmY6FIRZscjp22IAe8Wiz+6lYC+llKBEADgHsUTZa5OfZMnY7GG7d+vX7f4nvmnjU0c02BXU88EcvAevoSMb5YIZaDIH9lBx1k6KFRF4NlHc0sBnzTw3gREG1szo9Zf6rFQsy1lh4GXSJJTsGFxHPuFPHsSXrGOQxx2tPAXylWVTlA9gmYkjGj/sW5PO03tspUG6Qa5Q5vkyel6eN+5h3zaHOpS8lMM5PPWr/oN0VDf4zcXH4oNslYGrhyhK8kcct1EuPJQes36N1qzEe1XAbNhGyouVRl7iVn0Mgll17PGUj5+EJ47qyCcQeAb9xetbyJ/3UyyoXiX/BgcHbHR0xIakIxcj6I4Un9WJspPP8UFSehnSGQN8gbxZzRE2Tq0W+ks2ve2ozeydFuYrqlFzhYG3c2+EHsdRTWBcb+0wG2anJN2kESMAgltgblzdZc6gfxiDvEBuga1CAFdBIEBhJivkxC8HJJrTfOaGW8AIrnLA5IzokrBhFk1gBdAnP/LgwEahUvJ4nl4Mm6hgR9OP4ruAkRGw1am1rDlT94MVAeihlLaHRU/iJbN9PgoljMw8Hl4O8NwuBx6ZPFzpOaU4hMH3IjtsLl5UsQXvWmfDr13t4fBLquMEOqnjmSNl6p2Hg7qgwsGLsJTErB7AD4EGyEOxVw+gh3tKKaV0PAGWkBHOVzggJyRbD07us89/8x/szvW32bGZI5IFkgkOrKRLBf4L/BjAXgB3QQUgFu3xjrzw9Yyw1OufKvMwpCN3hWMfWZ8An/Oz/vAnnwAqE9lNeqRP2vpj5gowyf66aqNu082qVVsNq2kwXpdbvdOymp+6FWgSAKTboDxczUMasoa0PD09ZWL2zNzPtTl3YB6XKuMdnkkGEgGE+XMSIZHVLnP5DyAsEP6k5b+KFoAioTDyOUJO7HLhMnW1cHSR5QT6/AYKpacsXLkc91hJ3+T5zM/mAX459MilyaOjo+G7t5KF4dmeBT3LYCm9tOkMA76nEsxbWFwGH9nEI3utPd0Ug4rJsuF0E2IgsArMQgx+EEfRNXES+SEKrDBLcAo4kfDOIElsGRAqxQr5BuZ0d/26UIt2AFKiiOwiCWNLo0kJGL+iBD+SUOHwnwubzJ7BqX4NTFnMx7Ixf0mYKCA8jUSHyf1xZPelb6XTnq5bp8qHx/GXL8zv+ZKfLH53HgBT7sw6RlBHeNLFnKTNErBXtoCkHz5RfE9LArKrZyqoTgZfd46Nfv/FlhUoZrk2CLXnl3iH5BuAHaNtZhjoLOaXbNljGWb6Ci7o4n69Zy3kUkrpZUPwhJT+sxJM8Dx8ghqfPmpfuf8z9o1Hv2jj9WOIBvFZ0UESwtDvUXWAR1xkMld4hLhhNizyqgbwEaz5vXTyk10eYQlYMR3sJWEqhbJVinxTXWEoXZIm4FDcHnSAouLLec6/JflWE9hrSl75V5QkLMlSwbw/ISzCF3nH6VriFCQnPB3PC0mNlA+6hxcRjgoKz5QolbUhQBn7FsjLKHdm9MLSrXS/7QB4iBCmTAl5pBiTHOWH3PcCu4PEd8NmapM2XZuyBcMLbaS0yPjEWpC7YWlYD6ZkVSs4efoB/KIoT59k38jwkA0PD7ssxD2llL5TokmePVK7bQustPvyNnjzKht5x1rLVcQ0DcCLmA3JA8CBSaU7iIIRMLu7EkABZKTiLBbKZ7kcIKEEbgA9DoTkx/JlveVKbJuEUZ6KJ6yp6GJb2R3PoYimtMJlogIcfSXjCGtTnq3k5nZn9oZGlXXpTZZH2z4KZWtcrijAIsX0O58uY7bfQRjlAoAlejjFjJ1yyCx7p648ZhWhqXgeRukjU5LnoY54ZOrSwZ8/e0gDN2YEfVaQfFyp3ojj/klalFWj2JaE4sCFA7b4R66wUlkCsqZ6VoG4i+xsEgIrqjhiRQWgRyfBBaF8Co2rVQpyZ3+Kyjow4CfO0AF7qZBLKaVnIskg/fn1H2LrWmPWHt/1iD287V6b7Uz6fmhmxBgIdiS/wCq+nOt/Ahesa+AW+dVdkBPMxMktcXE+ToAdZsCTz/a5mbDhXkxCR753/TiQJz+AFTruCi+JZXX21XVabi8KBAmaupJksILsrkv5IQiVFRndlPJ8c5IpSjsOJl1RXsCdagd3/2N2kzIr3zzLu4TyeNLlBnCjftrNoJC7SMogUCVbReQXKTxDsPtyNwWTHKZOuBKm1p22g9M77Ym96222NaH+gplYBaYfUL5+KBAQq04gl2cLC8+SsUq5ZIsWjtriJYtseGRkbhtLJB/Mp5TSs6SzC/hELJnysfNqf8OG3rPG7JXLrCVGzQj0+d4zCSUATFjipMHDKNIBLFJ+2bAUQBBe81mwxN9nrzwN/AgH0CEdqUbb6rN1j+OUMPrclyhcES/ERfmePRiokLPKQMUqff2WFZBDKLmfovpne8mf9ColKw4NWKG/4kIgfNlCAWR2QKm0sRM+AjP9IpM9LMC0WW1Ys6YRZjKLF8CrAghUAkgD2Ax+nRYOobyeLukprOfjcXHnGZS2nHCj3gCWjLzL5y+wRf/iFZZfXFRaeg4OzSi8g9CzRFEQzglfqQj2AHdlCTT25YX9eXzUu08Ar991RrKE6xWsKaWU0qkJCePDN1hbI+h9E7vtvu132aGJ/ZI8QB/xnkBTXjKqIDns4IalWQCRK3hVCjBEePEr8i/YFVZyxMPM8TU6YRL+xiwwxUCumOOWBGRASJe8coDCmAdmpYkdRaERRZJgRBI4BQjpQQgnmeHfMkeXHd3TEChiPxwyz8tIeFLNhi93zAE/zzs851zZXZlvI4llAYAxm9ducCs9303h6y0qgoqkJ6e0SVkDxTSg+eeQTFWeKqTkenhuRHSjVbNdB7fakwc3CQDWFYGDMsrT5bSAnqIw0EU+9kn+LRyVvF600EYSoNeT7Rz1liWllJ6Jztgp3ZMRQGRqdtbGJqasMTMlQdSx2s6qHf3LB23i3n3ilqxGgcoeRjZGLjIXmmIpuKvoSw2EcY4iXGL2No5R5ng9C6gFrOjuSsEDDRSssmhIoI3oXQmHvOOxEF56Es5lhNuUnpzASjAyxXAQBZijmohLOOKqLAjC4BR+cQY8ua23Wj3T4Md+OZaz8c7U21Y7Mm2tqZqfYg55ANxUEsAcZtxiGSQYfEYUP9ywS7GHkLrOdzSalI5XnqtXCCsgWbWmlc8p2Lm/+jYrXDZo5QZ7KFUpGsF2+R6lBFKovKeSP5M/8KkpNqEYDh0XbAgv7NEvgj0IJwRcWLZF0AVhh0oppZS+E4LjXHIFo5hrrHrIbn34c/bFuz5v1cas+CrwJgCMOSznU/Ggz7bh4n4BIOl33u768W7zCiBGnvgjN6Ur0VK+YEMaMPPJNMrjYf0PUpjEHg5oUAjCdP2alOnarIM+L1sQLScheSB3kMEKWFA5hisDDszYpiKppiSpj0A+KPaKCYNxMpRJ4rPln2Cbrc8YFzMTzg/uMSImtGQr8s1jY+YPO3ljTwoYZeCcH7lL9y1FGn17PBnLubKdt+QSe9Ulb7flQ2sUvqnnZxkcANvQIHfAKpU+P30LEKWeUkrpTNFZA3wkOyuwd+jQIavOzUo1Ld/O2ezOGTv0sfuted9Ra4thupmWQFlBvCsgAMNVsmKwlkZGEiRMj0v3vRwIhkT5UoC8YQhWL7jWBRZ3BiFNMX2mnLXSaL9VRvoTf4Vw/yRcQs6e7h7s8o2GefMpiDQ9gYSCMbrpB0nh5QlWiHKyPNyarIbv5zaVC7NwCBCVO8zQkYbiua5/0tHQ3Wf/vC7xkxvmtsS1wF6bKwIkqBB6LQFBlsgbAnSja0Zs+S/daPlLF2v0WhUYzFqTD8/zaAA+z4CSydpTL5Fw6W0mJ4bptXtnIXt0QwfABYEW3LAjzFi6ZVkIwOcg8IR0U0oppWdH8HCY5WLwxsH/pm3Y+aB99o6P2hMHNjt7s/8uzLaFQZjEZg+/hkEYdjheMExmRK2bJGvnB24O+vwPBElwmT2dMGPI6gIXLPcLuPgFwPwpTBJ4Lh3ndoCiDMhz5CTbZGZmp5N+gXIQal72RMKFFACFyCaWZYcr/b5VCDe+JsQevADVAhGOOgoEIOtYs1W3qZlJm6lp4M2eQcUNB/2QxSF8lH0AOIdubsddg+uess2HC2YfiAM9sSfl1GPZaHGhXbvutXb1ulfbYHnQ643PQVb689ZXGfTDGOE9pJTSmaWzAvhIErA3PjZm9WrNauQgQNPhC/7ZjkCfAMf+WTv2dxtt/LZdlq3nrVM2awqhlFhe6LatXRbTyYxgQK6ATro+ty5naUFABDsywf0g0I4YiKUAYGOhlLfioiHL8I1bgUYmDf0IfBI86PpRWsEYPU6g6J/Qqaqt1x0zxYtuQWBkBbiE0aZUL2NV38OHWCMIy6+JtAh2B3WJHT2Z+WOE6svgAnXBn2UIjWo1Wg3hslbmcxrZuhVevcyW/8yrLb+CPYaqX5ZyMwVrMrJGHGYZyaoESKRT0Ik+/k5O0HsFFOYwUxc6ExVQ5nD4AmCHe5jNUxlSwZZSSmeUkDK7Dm+zL9z9Wdu09yE7PLHf+OQWAA2wx8ALtsQlgL/Ap65wle6fnExAnCsPm7j53zzvOgB0cwirHPwC4P5yxT+nxhJvSNtDu9llDm5uZiAeBuMtyajpapjhw65fj/VUCj4O0CQLiwKkg6U+UlfcOV/5BWCGGSdkcdi/LSimvJrtmk1NT1qtPut77VgUceGrPki/Xg63Y0I8k6b7IKMBc5iTcCJPPxhlBvApTdk9ScqqOOVCyc5fcLFdv+5Ndsmaa/3EbaEs+cggWPWXUkpni8444CO5Wk1MNDVls2LcRpO7iDikoFGY/Fs+vS3OyWetNdG08c9ss4nP77DOeMM3q3ZzYqIC4JD7+sL+ORSzeAH0JUADYZG4icudmZzHcUNAyd1XhFluEDOVFg5YcaCocGLUBPDx4C5vZIk6dLIKcXEVvAPBwCcJSdIxhWCcN/sJsqbA3kTNGhMSaty7J7cI6uIyLuYoozw+wQjD5hy3B7MvTbif6kyqA4jrFKzYkOew2eA7z7fFP3y1dcttgcyctQHD/hDhfZBJh5lTOgKvwOOJsuBKfUcVKdpDpzDvj31+Ro9TtmGGD6AX7AHEo1JKKaUzR5G7Z1szdtujX7BP3vox6+S5caDmvMcutAD2pCQoffkV/pUPMM1lpuwAMVznwF7C1667j9JSJHcjT9JzM2GCzglgZvfYsxdmCZN8UR4fcxKXgpMO8l3mWpP9be7p6Z+K8EMEYiior+jPl3kKiUQGv8guhKhIYZDVLNMCAFscxmArjIRoq9Ww6ekJq7XqPiuIzMNH0NPL4nal73KZVLBLeS/mgC/JQ0RMj5PoDPDZUclMH7EhTNTVSHHILlp+tb375g/ZmuXnuR9hnu55U0rpdOm0AR/RYdpIHDIYHx93wMddSc2WgBsNXkFgIy7o9PDOKMkU/v37bOKvN1j9iRlrl4vOiGUxRUvCKgA+CQj9B9CHwk2Flx4EQ3D3/XyJNac/vtdIWIRcTiCyOCKBIAXYjBxIuWL5e5/jdOm4ak3MALzm0Zp1psKde1QBIoHTGRJ1GlQi8BAWKkcC/iII9E+s4U/4OLNHFTKCJQxptYgncLe2aEt/+EobeO0aVUvWCizh+t2HsiktJkOJGuYWqVDKF8oIuRDuqRM6gPieEfIAuOCHigAvxAn2cCCDJVt/Be5PPimllNLZI3g4Y/vG9tjf3Pq/7Z6tt1u+0Menyp0PxYiBR/lDFkhFnnZJ4Gb4HXsSFjcpBO5cHHKJ8dyd9F0gJ3bkTCaZrZJsUrg4m+dpef6J3YGm4iDPsCt/rlqREMGqdBT8FARQdCilgOV80co5AUylyEX6HORghUdiy0Ee/RJ788L+PA10kZlKvyFwOT0zaY1OHWjmVegyNpm9A9pBmPwPN7zlTz/loA4HwiS6l0mEPYZxN/9XpvSBubYtG15i73v1j9srLny9L0l7AB46pZTOEp2RGT6SgHm5tXxqclojpmmr1evWbHKhpZiYhk47V1ifXJOb54o513Ag19hRs4Of3mwT39pl5Rnxu9zazD4JqHF4g43BbXAGM0ZB5LgUC8u8JISThAh/OLk/QkjukOJm2TNWLlh2SIKhv+j30AESnalVME+CsF32k2EgtVB213Gaz8opiIPgR0oqpdxYokU86NkBaly9Ml21poBeZxahotD8oyN4EruPdN0t+ikugpAw/ElQ5ZoFCTRmQFsSkk0XlO2OwG1Tz5av2eBNS+ycH3uF2epBRUOwhWsNuHQZCjXk2UkFAcz7CC48l+wuyOVGGUQAOndPVAR9QeDjz915CcDzTgV/hH1KKaX0vJHYtSW5cN/2b9qf/+N/t6nWjMa2XGCCfEYAIhUFvqT3gj2kAnYHfLgjPd0Pfg9h2RvYKwMc2MVw4nVpwZ64uXuStpsT5X/uTziG5cjoedkzR0lYF74JBW9cCY9Fuv7DbGJZutKSPERk4sEWllar5f1SAHnM2iXyVoS91qz5/XiNdiNJOaTpKybYBOygANnwkElZM4MY9vf5soun6YowKihmyuG6wlN2GZ3YesNib0lg/KZLXmMfuPnHbLR/ifv3VkFKKZ1pOmNLuuyHmJqesrGxCWvU+ZA0DBXh0ClITA+75FttAbquNVtdm3ngsO352INmm6esWCpZLdsUIwvkaQQXIISYpSi2EtBDaDBd5Z/Y8X+4ReAQYeLAAwZSWAwuexAuYjwByGxRQGhAQqK/5F//yAhIMirkZvQElXpYT5M4wSSiuoIJchFBcECZ9GwmnErrNlvWnK1ba6Zp7Zrqo6FnpDokwLzG+UmwHz+8BrINy7sSJJISejk+6xfC4q/ytRFcUlmBUlVeji14DQG/ZQVb8KOvsOFXrbTCgMoh+e6n14Sm/T14fQUFRT2+/rjkGt8ZwC3uwZtXAegRlbCAPD5/1gsIU0oppe8ejc2M2T9866/s6w9+zroa0LIXL89oF8AH30qPYA8FH7tZAhJA5tewMKRO/IMSj/fEiW7oDuKSNJSC9BPDEcZ9etwCiCQG8jC4RZkUzKSLYV7uBn+XkzK73JIq5At+/Yt/aUN/OAPymGwA8AWg54JXfwC0IGtRAL6p6pSfYI5Xu5A4MhhZDCiL+/Q8P+8fZE50X6pNQJ/7i4K/G51wxe46fjIQntO7Hcn485aeb//sLT9nF6y4wsP3RE0ppTNOZwTwMV3OrN745ITVanVmw529ni5p9xfw6nbZpyfB1GmK/cWk+ZJ19rXtwC2P2fSXnrDsUYGZStnqRTFIruOzVTmBmK7M4eQuIE5skuxPc4aRPcgL/3Gw4x6JQjR4CRQ1zBoq/2L4ED96toy/ggpoEoEk0MnBy0360l2IAdokUGB8Lplu1SRkBMAAeTnVA0uxkdE9czdLBVzldgd6uLUxyA3w6MBPcV1Wkb5yk1tOQowPv2WbHP5QXsMZG3zDWlv6zostv2bYWgWuZ1GaAEKVJ5NVGIHZQpcj/p6jUxT0YRQf8kcQcz0K7rxTwkQgGOPg72CQ+EkaKaWU0guDdh190v74M79t2w49LnlWkoySrACcIfVcVAawFUHfiYAvzMIlYC76ER5pN+cWFGaZSDTk4WFDGnPp6y8ESdKJcZOwCOGYD7Iwxo2EjKZEEL+YCUoa3LXHFzYAtdxR2mY2T8qXb10mJ7JWSilJlxsCVnbAXK1R8xPBjU5Dwg3nIH+Rs/h7aJe9Ia0AAWV2gR3AXS/wm1t/TsrvMSh0EoalZi8PQDSxLx5cbN9z4wfttVe8zYp6XymldDbptAEf0TmROzk1ZdMz09biVnJxT0zWGfmkJIAh5uFzZO2mwuaKzN1Zsdm2nEBLNSOm3Tpj+z+1yepf3RNm+LoNawv4dQEdiQDzfXtKKQgGQEsQJHP5SgvLvokb4WT20gGgECCkQVqycx1AxwfDuAfB5IkoRvjDKr+5WlOe4nVGk8RHAHqahGmHU2dM0nEHIGKAmT9neuonGfr5TJ7iBoCHjr/iy+zhHFQqbVVtDjcJtY7qqHjNElvwoSut//JFvvRdVoWU5D/rs5vKr92RMFXeReUTDuP6bBwCFkJohmXYYIcoNyAPYBfeIR/sLnhdzNVpSiml9IIjDhE8tOtu+5PP/p6NzR71fWF5DYwtI+CHPBAgCWCOmT/xcyITIwiDu/1iZKQY8mtOhRk+D5fEmZvh87AhvAPAObdgR4dC+ol/4s6fA75kJYGcuRw5HvSQpFN+ioyMTMJ7Hkk+/LUF9FoaYPM1IWQwK00tl63ILjRkaARsoX8AbNU5rDEzZU2BPQdfUmTlNyAojIbuJonuctfBHECPtJI/7L6sm9hQxHNSHTkQxM/zZ9tNAIXuilmqrT6ur1Cxmy96i33f637CBir9RA5ppJTSWaDTBnzcXTQ2NmaTk1PWkBnqdhIuFc0xwVMIuKdw7YYfqPApbrE8gikjpmUmqy3Q0RAAnLlvt01/8nGrbpq0TEtorKDoZIHgkBWwFxnOcyNPzOiEA50lgooA4CxiKLfgJrOvnCoMM14IHngc9gwJBgqpJ8+FmTiJf/TzJQSqVPHJOiSg9LhyRf4eXN5e7QgTFyhyT8Cfvw0PGtIIOmFk5mSZ0GXhgmFb9P7LbPQ1a6wyUFSYAGDzCBK2Hwpc8kC+rJ3tWEmRO0W5Sed5EZgO/Lw+vET+GSRmOL0OkzAppZTSi4emqpP2ubv/zm6592/8RH4pU5YM0gAzWxZPw+8c0wK8IRcCnwcFgEIhJpF+CSBL5MC8f3SXziw/Zg8b3B3M9YQLMkRmqXAYJLh5Gkk8yP1ckGb9tG2pUJIsYoCsMImADfnK7DIzyFguSmZWr9OULsAnAecy2+U2NheaQQ+gLchalntn6tMO+gCInKQNfkhqAU3ykNykTwpgMSq5+5/Simb1LfQbXjY9j7spLIs1AMk4CxjD4wY4zXRaVs+0/GLq68+9yX7kzb9gC4cXenkpRUopnQ06LcDHaGhyesYmJyZ8lu/EpLA7IzwHgj35Em4fbCJQ2GjnbOyevXbs4w9bZ+u0dQsSTOzfy2esKaZjn0pRSLCbLYqpGtaXn1H58rLnlRZ6ZEq4OpQp3sfne/zcjr8b3I7Zp+SfLSm5LJyeUKwPGN0FnAuqMMOHAIggT85oUgiDrOWF2rIu2DRalaKcjN4zC4u26PuusDUfuMFaZT1zi4gdyxQlKF24qj6SOmeWDoUdEIqgnXMjwyRM3H+XUkopvbjp6OQB+6uvfdju3nK3pGG4qoSv6ADhfAtGAsSCziyfpJLbE5DnoCyGURzcXSEfZI97dT29JF5PeOITRy7zbj32kHZIIwBAllLwQwsyqJAtWF+xYsWcBrIIX9/4LLmKyJQOwAOwMdGA7ANMIePmZC2AykMqbjfrAMuvTwGYCdjVG1Wbrc365AQuMZ5ChbjRrujIzbA/L/gRiv5Dolnp6VmoUz0HD9BmPhDwiJ/nmYQjZU8nKJ8VpCz4q6/gec5Zsso++KZ/bteuepXL6ZRSOlt0WoCvWq3akaPHfN9eGGGJIaWTJA0X9dyTh2FzYpq6dfLsXTPLdYvWmGzZ1P17bPr23Tb1+CErTGmUJJHWzecE/GDslu/rmM0I/il/PsfNkmlGEsPBG5IDgUP62MmJrBz8BbcIACGcPRzuiTESjxb9XcOOu9tEyAiMUu4igAfI86VaVFI3WQCY/t2mRPhYd7alMrZU5j4B2UsW2NI3X2zD7zjfhkb6rNaaUT5cbho+pM1SBkUGwGEPAjXU/xygU15ulltKKaX00qODx/baH9/y27Zh33o/yMB8U0YD4Hlgh2wI8iEAPmbjJHIAYQodZUdUAfBFeTJvDn4xrXk3lzmyy2XOjkTEJcojDyupHGf7mNVTFJmRURn/Qke5WLZSruSoKyvAx8RC3J/X4nvikmUuOwFWesYAxnAO8hRXXFzO6o8Llbl+pd6oC+ipr3JgRswQx8EZMZJ0gj0MnOMpXN+yg5vKGsEe5GP2JH4EdX7li9zCki9uxA9+zBo6OFTmYf93yxYMLbX33vxBe/2lb5eMznu6KaV0Nug5Az5GWePjHNJoWLVWDVewiCJTx0aO+bmQCwYJGb6tKLzHYA3ucHBUhb00OmrtnbXJ23da4+4D1jrU8AMTJdZ7FUdRfY9EF67KIVwYTQbB5qNC0nNhB+fxrzInRe0t81zleNh5dzxOVnWEcPfoRV4xYTG6SfhQBk7h6nGcfH+e7Jl21loqT7FcstySolVet9TO+6HrrLB00DINhcm1rMi+nHxB4JbFGhPoy1tJdU6WUYhy793T1Tvle67vJaWUUnph0oGju+0PP/9fbdPBTT67JwkjGVrgA0PhyhKAiisA2TzgCwcumBOcl98uS04C+Ob8lXrwi/6JThgknBL22T38Paxgnssl903Sn4+HggqZglW4YiVXlKjsCOA1vB8JgCmRq///9t7sybbkOu9bdeaa79jzjB7B7sbQIggQJEAQHGRRkmVZtMIPCocdDiv85H/BTw7L4Qj7wQ7J4Qg7FLKtMAmLkkhQJEQJFGYRaKAJNNAAeh7v7eEONZ+5/P3WynXOqeq6t+v2cKfe36msncPKlblz5/DtzL1z48aOVR7RD6eZEjZm9iB5vUHXZwT9W7nqdJWFkCs6fTwoxAwd4Up3+Ciznl/yyYSAEz1kpANiFyQPUjjVGfmQXyGATgYlE48v6dqo/+dN4aXOEfurj/1H9juf+jvWbLQ8zQsh85RIN8WXQVO/KNNIOyZhEhl2EC4WVuHaxrsifDQUZvcgfFvbO5PZPbBf3buuPNLDU35jVVKePHFCJG9xImPz4DlvXILCeWO1/nrftn/wmp17/GXrvrRuo9cH3tjzax11kT6amfoa1+OtHovyF263OkgZ3eEunhcEjalYHbA4xcHPTQSGVf9lIHv1kc6Jz/uIAI46c9Y+sWzzd67ayV+60+Y/cdJWH7rR2gtta0AMaah1nSNxuTsWyWuQLV/ukIUyqBpphQofarx+9hX7R1/+B/bka08aT8DxXK6J8PlXjuhDIFv0dyJvE2JG9+HEjrfzJUK4DOQgnucLeyzFys+JnPzcvxC4Eifj+SJuupP0eRh+Je1i0h/QnRHbZyfH6vdF+KBMEvFulJUaP5aujv40yFrpYwmUPG56Ru6o3a6xgkdjWMbt9bs+OeGfoSR8ooMYOqKD9HzpRiB/7Cmq88IHOfE3GcWVxZeLi54whA+nMkWnk0snmBC+GLuIPxwPbGl+1X794b9uf/PT/4lu4DseDxBvdsWMjGFnlpNjlAu6w05ZJjlGNvZCjTgYcp+k251yU/Y+GRI58nQmq0JCXJ+8nu7j/hWuTbwrwtfr9ezs2VjKHYq0MNU+qyYrC35pv1RwBzWmsqnyMsPHPknQStRByHjhg05ssdm05aUlm5+fV0MirTnbeWPN3vjeC7b+8zds58dv2fqTb1hti8Y35w8zo4OmoLPnP5aozDN5Jd8eWrxmC2kqVaDAaXixcShlkmXDFi01MdZxTWeyVLeFO4/Y8iM32tLDN9mJR263xbtWJKWOUOS00VAjI5NMRXpnS6dNyp5z+UuH/Ma7dSUlvQp6W74qVKjwoQFLuv/oj/57+/EpEb5aELgaS7oKi9kpka3J4K1+xvsNDH4xyGOQCT9k6If03+NhQsZf2PA44Zd6nchJr8cpbv0vMhEnSGCRleHZN1+yFbnhS0zzjXY8w6f+nC5dsfTbC4iV/ge9m+lnnXyVnz/3J794+UKyYpT+/dxB37b6WzYos4ceDwUKj/PReKPI/tyjSBNhUDSIFUSOkYh0Rhr7Iu0gWRMC6KQw0y36MZ5WbMkSM4Dc8I+s01iwX7n/i/Y3P/N3Va4d6WXtBnDWJa5kw63+vugElCvINGYxK4OZDU+/BNbcLB85rmc+IhQE0iy/he71g7KZiV/h2sAlEz4u/vrGpm3IMMs3O7v3foJMYWKhAWQ2k4ip01Gl67TbduzoEVtcXqKmupjfWanuDnWHuHV+03qvb9jgpU3bfOot23j+jAjhlnVfP2/9U+dtvKlGT7dGReb5CemYx3bvNQAAaolJREFU0x2OEygZ3xuPo/TR+ahZ6Z86hvIDFCFJuw978akRe2NXJ9ZozdniTUds/vbj1rp5yZbuXLbl+2+0hXtPWufGJessdzxtlglqEFD9Adc8/VdAYLqL4J7wChUqfFhx+uzL9g//6B/Yz177sTXoy9Sf1JjhE4kRNRMJgwTqWAy+fhM5Q8rcnwHdiY+O+PsAPyWE/Pa/tBEEYKrDn/EjHj+XC9LpuumzIHMaS0aDQfSf/gLDSPnRDfz8orVaLb+njbjo1AmWLi8OEKYgQtH/0jNzdNX6Bwmbjk1yTWQYH/iebre/bd2exjAl5MTOi4LdChrG9lwS1R/bvSRBQz8GXfgF8cPPZVwOwznFWKnQEi/0ANIjLkLMNLbrC/apu3/N/vqnftdajUUfU1OW80ZXnmP4cYJTP3fLOKH0EDn9X4lMGHIeEsjrNKszDQhyzvWMsJz1wy9f9oMgUi9YPeO6Vrj6ccmEz2f3zp23zc0tn9m7kqDiLS0t2skTx2Rnr5YCzoj2AkmjYfn9mSq3KuyQjmVbd3nn1NDPbeu4bRsvn7f1F0QEXzpnO6+sW//M0AY6T7VGq0kPXZRaqHTILR2hXgG0DVX6ke4Mm52OLR1bttrJhq3cfdKW7ztpC7esWPN4y5qrbWsfX/Ive+QdI7p4qJhGRL5Kdvc0ygoVKlQ4LE6fe9n+kQjfT1+F8OUzebHVUrxkEYN2zs5ciPC5fC7X0vtJZv/y7ewMH8ilQid1JY7LEoZcIYRsTzXWuJGzY2xR4vH1w+1LuurLm/Vm9JGpk7TJhx8jHzA0P0ouXsRwVY4kZWmHCjEKpJC7xwPrDXasP+yTSb/hz76dcI8HiVIcjr4USzrM5PksH2RuGp7uJHzpns70YUre0KA4yHbqS/ZX7v6c/dbH/pbOfd7zANA5JX5xrujEJOL8Iy053H4gDoizH+mfac26p4QvDI9K4cc+ruzZmvu5VsTv6sYlET4q3/r6up1f23Dil5X8SiDvMpYWRfhOHt9T0egoaNyqmnRjxTdAU4OyhXSJo1PgAeFo4Lq7UmfEcsB4uGvddRHD/tA/BI4+FZnEvbnaXKNm7cWO1ee5m1aY31HrqM5KmVPnFOoB6ZYuRxpCV+YNP0zVVCpUqPBu4TN8X/4H9pNXn7QWs3nqUPjUI6QpCFoQJSdRDM76TWbqRLS8C/PwIFZODOmlUn5mls9DZkhg9r91SJjs/qkzdKtjo5fz5VCRO38uT3YnIIqXRIRNotED0A5J9IjqGd0/ghwhh1TMNrErg+dFaQepKqTI/5SuxP3lPU820uNG3Tf9d9LXtT4vdEgAcgYR4xlxn9WDdKFPfXcSMH9jt6QTBE/hjBvppx/I8XEyw4es++no+QnZTmPJfumeX7cvfPSvKVstzzPxJnktyPIB+8OA+x0gMy3Xd8ZEVsfZ9ECOuYAwL3u+TuWPIMWWX5jZsbjC1YVLInz9fs/OnDlnW9vbqrhqAh/Qcu5hQKVi2n9lZdWOHVnxzmUWNBr+6HBUO6n90ejlMTdmlm3Onwv0byh690UHIr0uJ59JvKK3HLKwJql5Iwtft/pLFqFb3ZvLq0n4SyfMGPqXQfiLPiEUKWHSJA8VKlSo8G5w6tzL9r/90f9gT73yIxEHHlFR9yLCR+92sbd0g/CFv5M8D2cWb5bQFbsiOBmkt/IwZnaKvOKGv2ToN9XfBWEqREeGDpH4dHz0dj5bp5/HVDzAkDRNK/RNoPjZtyMHOeNcebSn3dTNt2Qhlk6yFB8Z16ckg7RGOizd0ufmLN9Wd1tHPrFGWrs2FAHMuLyEwUhH/oOwldm9ck4+20d4IXwRh1yGPUyQRPx9SRdSqDLiLd351or98n2/ab/8kS+KQLW9vIgDZs8dvz1lIczKhW0vZuPsjbkXB+kG6ZckLssviR1mOssXhnG5wtWJuIqHABXC90BStaLSDq/wci6gcrXbzYNrshqTV1adIQ2bh3B9exTIHt/wlaGrgYy11FKaMrz+gC66H/ZaQodOFmX+47yxR9OS4eCJU4xhxnUaDu/S7voHQVpIqwGz3cqYiUA6YdJvDN1YXaYiexUqVHiPoD+jz4ulVnqm7LtKV3VAHzP1oQc6qA/Cjz4sXG/Tob6L/pVwXrrg05qDXt963R3bEYnqsmVXv28jNjpmgoD+VCQpdlqQLoYUn+xCR5gAcuoz1T2OJSOO5IbtuHxLK9Jz2sTEw8C6vZ71hj0bSjcnH+UQhlkpCInPRjlRUSdMMkP9Ix+SgedxZsO+8t8fOJkLo35a+WAp2vPHz6Nx9NRDl2TDL8LcQryUw4vz5PxxCDzSA9qtti0sLDkJjTGGU4i8z2LWz9MQ3G/GvR/7dVwIF5KL/Md4n2WS7nzWMIku7vSvcHXi0ISPi8jM3vZOTxVsb6X7oLBff7rjroI7WOXjAvV5Wn/JbdxB+t0JxjctoFMsQhzdGrJYi1OEjLCioxwjAP9iLUAN6YRnpMNSCXfKDQUSP5BhbLKJmVFS4dBQV8RYEXff7pPIEKwKUWdNb6tuyfcujFsVwt9N/SUOGor+CfDHTwOEmwjHdzYV8hD5YKjAnrl6+1lUqHApaNY7tnrkpA3mBtGl7DZVu1Sv5qhj+vkxahlk0Ge4JIf/3Bxy1MHoizx6qZvI8kIZN7K6pVWTKnrkpkbXIHODro1Fukb9rptBT8dhX0mLFEAWeHZP4sxexbIptV/+SpPlzaF+7LnqeSv9pM8Myp9ZOLYvGSmc84ltT5QvKaS3jcWTkfWVLlwuxofWZLap1W6L9PEFphjHeGFjOBI53BWxE4H0z1CyyT/9RE15mFN7xC65ePMWcqoykt8chJN8wT6VGy9JL8MoVwxwu58GJT/y57zZIYJtxRgo6PX5oAA7USzX2na8cYM0sfLEb6prvyEvHNEx8ae8SpldDBP5d2EA4y8mSR+GZHGz1Q3ufNavwtWJwy3pSqSnu7T1jXXb3NrS3Vtc3A8aUaGmlSfdGPZGWlyct+PHj1tHd0h7Qd6qSnd9I7ui2eucnRAvwdB58kyROuU9VWF6j7Pe27Vz69t2dmPHzWaPnfwVnxHkIvXHd9pXh8+9wHy7bqvLHTtxdMVWVzu2oqo4XdBgQFAuaCvUY171ZtSJx2AczDr7TcSFk6tQ4VDY7G/YH37v9+xffO3/UXXS4NtoOumoq86z3EodZPYvXuBQH8rNL0e54xk/aqIGbMnPLqfGjKFuZV024nHLStPyJU2IEVWcH0cZ2hky/qhN6slfcUellxzP08lG20WP34wrHn7ki/hg/5jjbgVxjk7y5hq2tLiiIy+jsJIzjefkEVNmpOTrbjRCodifb23rvBNPTmAyo0dcJNwecSGsxKV905yJ7ySQY3hM3JEORDXIms/gKQ/0Hzw1yPY5D930sP3mo3/Xji7eIJ6J5NUHrjtlwHXz6y8DuYtj7W1LusymVrj6cOhn+OLt3LO+JQt3QoeL9d4RHUNgtsJRoRYWOnbs+FFrvW13cjI3jVfh+gNX2OcjZGFwY/YhhogC+dO5butG5fzO0M5tD+31tYGdOr1uz792zp5/a2g7O1vW7XNHz1KKSKIMdcxnM4qa/YALDhk79eM5T755TMfPzAeD0/x8204eXbS7bl6ye2RuO7FgJxY7tjTfsoV2wzqwRPXpSlIHhgoGONeMRh2relvhXUAVCWry5Knv2T/8/f/R3tp+wxrsmyZCQWcd/WaQuckLGfJzf4x+4WZw54WzGMxThgAngNyg+LIqCUqvDswSUmsVojYBeQv92Kjf8VYtKlKq6OKoXwJSSptgWyznUwI6QMTdB/lB9jhzniNsNdu2tLAousgKTs2JGe05iB2kLEy4lUC6pYFPrq1vn7fBmMkM9SwEI4UMuZKfrEUef9ycHaIQP+QIV0T+ShpOEnWkr3ISKDkvFf1B+BYbHXvs9l+xz/7C71i7Pu/6rkqUc+W6Quq4Hn6NZWK5PF7ogOy12+2Dr1eFK45DET7uitbW12xtbc367FI+pInE4PhBXtj9+tON4a6CLVmOnzjur/HvBadUVbjrG3SkIx+AVCHknrOBRh4I3PpO3545vWFvrfXt1Nkde+WNDR23bKOvTloDGQ9k23CgaAxEMeDQCui80HWxBkFoXYNdtBqlm7MIpXOfY6CAFapO1pp8NWDXji827fbji3bD0QW79WTHbjm+ZHeICLYV1mmR/9ll/TxWqHDpOH32Jfvf//B/tr989XFrtjQI78p4vdafEzkN0l7vY8D2o9w+kybEIB7LcpA32oP3p4XIYIWo+dHtMpKnOXADxAxhs97yjfB5No0ZbE8HOf8B+vCSNhFJQ3/sSbe9vR3kSGNOxKPFQZIipgNxxUEHLwzwXB5g5rLDixtOcrmBC5JGZhnDnJRhvO9Ap0LkZlZtMO7bZnfD+qO+x9O/kEWHBMMexomkt/fip3AIXugv5ZSpKL6HeVrkB1+JqI/A9/j8Efv8/f+hPXzXLyrfsRXN1QjKKso8rifkLmf0GItjlq9pnY7KX2EVrk4civANh0Pb2Niw8yJ9fX+gVVEuQ70ka1SwRLpp6C11ZovLi3b0CDN80eCnIHPTeBWuR+xaXx311s7Q3lwTqXtr054/vWNPv3rO3ji/bds9OmbdRTMb7Uu0PO+z689SUjsGGijo1H3FSW41BNWrrNQXqz/ZJRMujT4a4NY/xfdnnuj4FY6hrcTgZdb0/cU0iCn82Oqi3SwC+NBdx+yeG0QCjy3YkWW+MBAE9GBcLF8VKpjaw5r96ff/mf3Tr/1j3XDUrL3b9pooHqb6XWb4IHVJuOhPcSsupIq+1d+61U+VW3VXtZi24XW8+Es6+2WOEEoeg3A/kcRWo21Li8sifB1/zo509c9jkhXXUtKH9hDAc2g8o7exuTGZmYNE6BBy6BaCkJblRMJpX/KH0LEVTKe9YE0RPuIluaL9oa9Ihh9u+TtJk2qeEVzf1vg27MktCemVgEv7DzkZfJI4SsDJHOEujrRbpv4pk4QviKHsnLbSuev4HfZXP/737MaVO0R045nEqw2UPOUfZR/Xzol2PZdx46UYZvZwV7h6cSjC12dZ7Pya78E3mHzHLxrglQBpx5LuvB0/dtzJX4VrF1mf6Aijcwl/X/6InjH83N6w3mhkz75yxn7wwnn78fNr9upbO7YzZPf8gYyUqOP32QbFSV3ToyzUeB/BpgMJCB/39eOFwADhwvFP/3UMqx+xpjM0FsjTCSBNTt4kzfJxs1Gzoysif7cu2afuO2r33XbMji93JI+WIsiQUZTyDCHWGByKTIUPOagHzI017KlXvm//6z/77+z1nXNWb8xZa7fhxA5SRX2PWb5YsmV/0USQOqqb6hN1r7i5KRI985/XNTWAIGzoydlBGXTryEzVyuKqtUX8orEUYokczj2E0f/7Hy9TbGxtqqZDjEYxM1lk83kxTCI0MEMHVWKGr2HzTvianvegWbJ6O8ILd7S/iR99ivz6InxrmyJ8o74/bjEhgxPZQuJkdyrn/jEWTt3F+A/ZMKQw0VXsc3N9W2ms2Cfv/IJ96oEvWLvJc+jMjMVZXW5cLNWayp5roWw74Ws2IXtJ+GIZF4NfXtcKVyfq/61Q7AeCSjocxlQ7y7k+uydc6QtLw2f6mKUD7gQrXJugfiV8to1Rx/0wGqS4tHN0mkNb2x7ZD188Z3/2+Gv29Z+ct2/95E07dXZkm33qIp1oMRokGBfonKgnVFXqa8xmlCNS5Zg/3BhFVwSlj9q3GcnIgr6JmXEjM9Fb3BO5GZP+oK+bqLXNrr0s4vr8611b3xzY1k7XGq2mtWWiemvYKDMlIEtN2oqtwoce3m6Y/Wra2e237LlXf+yfbYxaMq17kxoj+WhqkBlevOBlAm685C/C43DhEiMPRUfWY/75RsLeBhXGTJvvicdOBMhANpGT3j1H+XseZNxv7C9PeIjqvG/gLEIRy7bRjoNIRZxYpqVvSD+REZ07JHSiU8dQyFGSecOlsAQ6hiKN/UFPVHMoGQgnISlH+UDrJOt63Kb/nhvZgY5Fb6aboSP8Sz4i7bE19Tu5eLM9fM8v2omVW5Q9lsXjHK8IlC+/nm4NexJs7xf9WvBCBtvaxAwrJI8xmJm9iuxdG3jHGT6CeWHj/Pnz/sJG7MUX4AK/Q/QPBKRLJaOyraws29IiD7tWle1aRNYeX9pxF9cRhoOdO/e6nT4/sL946jX77tNn7dnTm7bV49uXdKddnhgKfjaJywPF6nx0903/E50QYZGSv/1X6u3+DmrqDtkLQV2g/oeMa9a/SD/s4RfuyFMZRDG4Svohk8epnpoGt1azZrceX7ZfuO2IfeaB4/bA7UddhsHCNyTTmY8ZFQX/75H3nk+FDxOiLnGHxBYl33v6m/ZP/vR/su3dge30+6otMXDn26/wFn9+ToN31JpC1txOOORDseThAz4hhKfBx2UiRvrXRPJ4hm9lccVaOvqSsIdFK005j+NuER2IpoJp7dvbGyJ+sb0H7SJlE9O2Mm03ADvP7i3OL6kHyL1ZaW9JBmdlo69xf/2UiC/l8pYuM30QyOlXO+SSrozv7uLvsYvu1MXR2zo3qS4XccM/4jVVRjcu3WL33/KoPXLPL9mRhZMSivP19n0FkKU8uTblOsUN85yTPa5JEHD6p5Y1Rfjw33+NKly9eEfCx10Uz++dO3fOl3PzG4hXGlREZvdWlpdtZXXZO6UE+asq4bUBalKSJUDV4m3ZrgaKJ18+a9/54Wv29Kvb9vpZ3X2PdF11B86m2cwisJN1DWLHWCJnvC3o98negcWMX9YDOrBik4UBL9wZLsgarovXb+J7GyjtwP/zr+iLoAgjEez8OC8wmT1BttgQZxaTPO2OGbTnfM+w+frIbj46bw/eccI+fu9Je/CuY3ZsnjUn9u7TIOEnT7mA+F/hQ4pJHTQ7u/mGff1Hf2xf++Gf2Wtrr3v/yBwStwe+HCsrot4W3Hi0ST9KG5rIyg+3E8YS7gROddSXdWfqHUvFEL3lpbKkq6qeaZBi2KmzCUiFwjD6Y6Pm3rArJ48t8IytbpbUXvzUMhk5on2Fh2/8rP6i2WjZ0oLGApYFIGxQyNIO4xgm/0PMvOEpbT6vdl6Ej+cI/YtM6mtI1Wf0iEAMJ2zEDPIWs4VI8QtVxJr4uHyMoR4eGm2pqRu5mz5pj937OTu+coPOq+Ft3lc3rhD8upRjkjwMJC+Inm6sVay5gXUu4Va4tvCOS7pgOBz6LF8s6U7vQKgQVwqkTV7oEBYX5r2SJq5kvipcGvZeqehktgc9+8YTz9n/+4037clnT7mbb12OGuo8Wd9kkFHnOFcXQaqrk5TXmBkB1YG6elje2fblXOmK55Xo02PwCDvphAzHWYMfH5TH8J3R/cb3DKvTKWKvy6Rd/jpKRek405SZFf28hkre00EelqrseyyWa/mOpu70IbEsxPG25HCuaeu9sb10dtt+8NJZO7e2YceX5+3Y8oInUMYrgcHCLRU+rHDCwOzv2JqqS/3BnL1w+id2ZuMt1RPVf7/hgKSozlD71F6ibsqP9kFNxO1+AH2B8JfETBXzfhZlRczVy0FNb/mSrmsMOSFuwNBR0pDxNzwbIjyEq4Fwk8Mz4z5LpvPI5/OcQsmPPt+JGipJWqQKOwSsrvbSYk9WjyBZwtw6e+MX7tAf/nxNg+VcPq3G84O8NOLqJ2lEDjD5P7wgdLJPVONJXuLoYRjs+sUM366tLhyxX7jtk3b7sftjFlTh9B2xyTXKpnm9HCC1XKbFYI/lW/bTa7mbvigfoWq1IH/T8bbCtYNDz/CdOXvWBgN2PadBR2WebURXAlTIpaUlO3JkVR0MHwkvARWuClCxBjJwsrq6UgYidpZ36kPnJzsdYc48bHR37ZnT5+zPf3DK/vIZ1bmdbXUsSDM4qLKWC+x2/0UdjDAGLAJjUPIXcyMlDXTS7zLu6fbduZE1dxlo6jZyMji2+dqurbTb/hKFY3/LIPo+P+/O00/hfY23azsaPEZzvkQVr1cwG0BuWVgrd/vKE7aw80/hskwMeZz1k8hQ/1tzDQ0UbfviJ2+yzz58ix1b5C1MQpT8rlJj1MSOj/78pojZ0HLqFa5T6Fr758V0Y7TT7Vp3Y9s2t8/bd5/7mn39p1+x7dFaELDSPuCGECT/woTscTMkE3cPDmT86HHiGS3aYtwwTeVyI2evdWMRB8muLKzYwvwyVX9CDryt0p6RR5OO1Ev05UQCBG+ru6V21HNCyixaJFXSU1tIK1+voBcgDfKwML/os3y8GVx6g4J4DIl2FEeKixZC22JGb2SbW+u20+/5KsEQoqibrpRHOmbysNGWcYeJMBlC3A85xVXe2O7FNahdcn68gLbQXLFH7njMPn3fr9vRxVtsgHxtZHXOgZl9X2f/AKC8eflTmJ7fuC7x5SmuTSyjJ+FDDjuzeZhYyq2I3rWOQxG+zc1NOyvC1+vzQGs0zIwWDf3yIytkp9O21dUVX9qtcBWCzpPO13uYOLgVbyxig93Rrj3x3Bn7w28+a8+c2rYd3VjU6QF3IfHTwSWXPOiiJv78Qdjwc5mUVwc7iRdH4OFQLY/DkgTyDH5mK52WtTUgMRTMxrkU9HUuazt9P6cYjkY+AI2UGgS3Rgdf2o5v9Kxk3M0fHfEsyfOwcMdsgspkru17hs3P79o9N6zYL9yyYr/7Gw9ZR/oQm822u1GsQdSc9L27c6pw9YIZsZ2dHZmuDUdjO79xXp26+sa5pg2HO/bGzsv27Z/+uf3k5b/UbcEwyJaqAbNa1I1mGfBN8vjD9ybtRlUnEAQAgkb83LNv0kaolhFRumhVTVtoL9jy4oqTSuohNx1JJBLUa8+P8hv62ZplbN2Bzqe3LTv9QLyAkfJx9P8u79siCZ1Wx+bbrPQoHfKjsWGo+GBv/LDTuLDxSTmWczc2162vduWfPhP2jnNhF9VzN16Eh52+BLlZ+QhXy/eXQaJo6G9qdufx++xXHvxtu/vG+223r3Nj1WJO58nzkLopjBvVDwjKWxK6cCpPssfzefhN3Un0moTJzF63CtcuLonwdXtqENxxyT8rwDtE/8BA+lROZvaOHOGzVqty0wFM81bhSkMdogYZ0wDAFVHV8Y5PNrnloz5yfWdgX33ytP3B15+zU+tja3bUuYz6PlDwUQrA5eSa4nTjHmVw4ofdBUtYkXGb+2Gh3kaYA39+yk5D9oUOg1RLeshbEbgALlTlSWcwHPsM3444loYC5VHCDA5oZmTQnb/Hl5kMDkqLksKNVxpkiIm/513xGeDJcI9ZhtGcnWjt2hc+dpP9zc8/ZMcXNIBogInykd21cybYLnw+Fa4e+LUudfggDId8/m/gy55O8uSmTvT6vZhhUtzhYKQWB4HbVT3csGdPP2XfeuordnrzRabCvL7VasyExRdiaEe7urkKYqKaxrGk53TQ/bERRkvj6C5vdzlTF4QQ34a1Gx1/cQMiRvWjPqPXBYkZDgfP3/FZNII4f76v2xv2rNeDxAZpAzNRXB/twWehGk1/iY83dN2fMUrCLM0moq1N3STmz+GJlm11N21rZ8NDmZXnGVvSijhyl/9O7uTH0Wf5MqzonoQhp5JhXjFats5BN4ArnWP2Sw9+0T79kS+K4DGzyrmKeIuhKopisPHy+4u4nsXM+OVLGNg5Owjf7HN5EL12p1PCK1wvODTh4y3dXtl0OSp2mCtRITLtvBNptxoifUdscXGxSFS4ehAzXV7Jdvn+rHep+jV8CfffPXHK/uV3Ttnr2111gl1rep1q+CJl3olSx2LgoSOedl5QmolbJmTlV+JM/coRnfhjU4Z4tpvuraPObrnTNlZy4WTk+V1B0YZqH2vbfX/pxHUpIVZp5PRymAwMsnIkE34kBH/JxNJQ+LmsjC8JK1KrWbd+d8OGKgvbnfeBcqk9sMfuP2a/9djddu9tR1WOGmAk68u7fr4VrlVw7YcidUHwdCPRDZIXdQLiEfXJn3XzmykqsS676kssnzJjtmmPP/c1++7P/ty2BueZOBcZ0Y3VuK46Tx1kBlgE0GNHu8FOs8m2A/D1X1nencopluzMrmHnbVn2wmNPvKX5JZrtPkT7I7KrV13NmT5aAI0S78FooLx3/VOekFrOFURaIiiNln9lKUmKn7tAeewF7vAjbGJUXuy7tymy1x0qHb9ZcrHIn5CzeiDIHHHRFjrcVpZ/cUH1dpVv/9628tgbbNtCS+VQP2p3nfyo/erHf8uONE6I/zHzR/sMXZBtdHun9C6R+dxzzUpZ0e/l7F76MX6yTIubImQshfRlv1vh+sM7Ej6C2YPv3LnzZdkgKvdspbpSIB9UzvlOy1ZWVmx5edkrcYWrBXSGEBMNBPQhXtVGtjkwe+KFs/a1J162Z05t2VvrO/T5Tr50X6m7XnVKDXWIpZ7FzAP6yiCDn3eSYfcQZOSX4eFX5F2Pe4XbJZUh3Vm3pHy5pcGJJQ3JsGdWdHclwkURnTyS2YggfHzarasx1P2cmDEM8BwPkj4keCBvAPqSFE43uD2WpGb8Ul66hxoQRnVpk865QV2DS93G9YHVW7t21w3L9iv3n7Bffugmu/HogusJoPMw51PhSoPrDcEZDFSHeiJ4Ozv+whzPT0fN0A1BIXlZV7z+qV7jUsuRB7N4XoOcRNFaNnvr9pOXHrenTz1ur2++bNvDvuKI9JnqDhWeN969baBPv7S7OmxxjDAIRJI+iA32abg/06d02Z5leX7ZWvV2yXvAZZPVQVL1x/OnmXev705ei3C2AUCQ2iy/KAPygEiUR+bVy8bt+Cdpw4Qffyz5bnY3bbu3qbYYM3OUgc+8uXzRI8MvZu6KHz74ux8/FaHLYeGP5emBfznnxpWb7JE7Pm133/BJu+HIDbp+fM2D2XhdGZ03pzon4u19pfzfLeJ60F/qHLHjp/ExZ/J4JhL7rImlW/bWi7gVrm8civDR6fCljW0dveORH5Ujj1cS5IGKyxtER48E6asq7tUHukK68m5/17711Ov2T776czu1PrJO9E1+zWK5N+10WNSvqZtnh8KvhLs7wz2qH3EngiyGHMh48Czej1vWHe1Ci4GvLOfoR5dLOofFtAmx5Gp2rh+Er65E6MSZjfM9yxgIynQHkxUxfET81DGZQSgqMywGk8iVf05KFmYN8WXgwE3OO+2afeaho/a3P3uP3X5sEWEn0BcbRtA/W2YVLi8o/yGzeIOByN3AV1RwQ+wG8gNeZ7nI7xI13XT1Rzv289cet+89+1V7ef1UPGyhilFXOtT9JFI8hQfyLV7qnr9V7iRPfvLPdhTPBEb7IntuL7NUxGVpd7VzZEooJqdADPyIEz4HweMcErPlg81bjOInQU5VXt76bXe3fBsYZtvUwrw9cszzmK5mFVKHUulgRg/tPN4UP9qzZDxMLlnGtaHa+9BOdm6yT933276UO3LSTqlfnNQd/oylqVwLkEfGw1l/3MzkNRq6XlxTGd605Q3clKnw4cA7Ej4Qn1aLjZf902qq3LMV5RAq3neQJnnARCWes4X5jh07dsxfHa9wNQGSM7becM7+/Idv2D//5rP2+tqOExZmB3xmwauTBhYd47pSp+L6EoaMEzF3T/2JxhEbcf3uFheOgrQSx3tn6UZuoVm3Re5wXUAdtxJQrfKZxejdD4dp/eeuftfOa9Du6pRjGwx215OjED73Ii3FccLmx3B7iNs5IpXu4qe4U0Ko45h5TmYmCuHzgWlkq/Mt++xDN9rv/NLtduuxjrLFAO4JV7gKwPKrk7k+BK/n15I+dns72gTuYVm2pc5yfG/Qtff2NLadQc9++vKP7PFn/9Te3HlZdbMQNmabmF2SGM/PAoUU4oCDPrahm66YmfO2JPA/WuYU0uZ+hPG1jYXmvPrkBV/q1ckoHRFH/VSDQ7dLxjni784Cd5ew/Zj4zgSjM90cMjb+Xo76G+m33d+0ne52PCMoIcKhfOTP5fnnR10rt4SMt7EkgMTDn5sqXU9A+4QO1qxnq61V+9gdn7NfvO83bUWkd3duoFikEeWbyOubp51lm9jvBkno0kDqUo4wnsmbPqcXbkheyqVshQ8XDkX46HwgfOfX1v1NMAjfe++E3h+QDyovlXy+07TFxSXfqoUZvwpXFtQQusa6usCd3q79+ZNv2O9/41l7c2NstdHIxLfMt2lR3+PXUPIsbWSH5ERQ8d1NWPEPI/8ZPyeK/IquOEoAGf+FPznif6dR95c0WHJJgrcbSibyF8P++u/1UEeWdM/1eIZPHa8zSAYMBgN10CPu/Gk7GT8Gc5aR3ckgUsLc4ONkrrjdMKjIX4nFTF/MwIzw88FEQ/hY7UBt4bEHj9nf+uzddufRlpKqHnW4UuC6+f5yg4H60oGvmPR15Pr5VlflxQS/trqQ1NO83ml/z6ByQvpENnrjgT3z2g/s2z/5YzvTOx1zTtyQePsg3ZgFihsxGbULX7oVUYtZ9r2tI2+yyt2Mw+PJ1EQkIYntdkf987zvO4ccpxT695LF/Yg8HQ57yglrKT+fwZMaVA1V3mz7sjPaUVtl9pR2ywtV0zEtSF2x56kl0ZM/fvovu67XZCzESJPIcqfZtqXGkn3qgc/ZR2//jHVqS5IZeD74zvCefO5Dni0yWYZZBhy5LrP2NIhw9M/QFVLHDC1fw2DJFs2pp8KHF4cifIhsbW3Z2XPnrdvliwdqQKVCXilktqd5ELFQx8RdDS9vnDhxwit+hSsLrtKZzZ798befs2/9/Ly9/NaWDxqx1Z06IV2zwrNk53pGx+UdmpOzaacXJjvCiMOg4QMOfkrNw1wzXrIzWHkuilsBTSW05Esa6iyJ4+ERFjFDNnJ/IcRAzC8k9V/iPOO61tegzkDnN/3+dU6Fqi6K8LHnl6dIXDeK5iY0pT8kDkxl8JtxSxb1GoPcDWn0Z5B8UFI+dGbHjizYZx88br/x6C1258nFcn4VPmio+L2PHOpGmbdnmb1zwqd6MShbW2Uf6vI6Zt1Lv6h/gQh/7xfP684cz6nR+Or20ls/tb946t/Ya+uv2Hr/jPLNi3BsW06/uVvIhNJV2pF6XbUqCAf/9+YpZWiTIUMwft7uFINn+uZb89Zpz8dMobePqQ6X179SBEV/cexBxMmymsXEb6KW2yAR7vHQuv2uf6uXWb1olZ4BT4JoGdfJn5Pj9MNIWvbMspM/tXHCvFx1TXGtLByxj5x42O677WF74NaPmQ3kq44Anby97GyxPNYBsgzz6H0Z+rBnP6hjAjvjWoThk2/c8hxevMiI8U3hJZB6K1QAhyZ83W7Xn+Pb2tadUXm+BFzJCkW+SD9PgSGQyt7RnST78x09etTdFa4UdKOwI7L3+Gn70reeVcfXse6mCJ8TcXVG6se8Q8MF8Stu94PY6bKmO/w4xjV3I/2zndqeMLGj+PqFB4UuHekI2zJH2nxvkzpM3cl6lHrBOzYLh0vNNCGN43aeZ/ikmtkNBgo2iPX1YoXxWTjqqz93p+Csu/G8kFud2MXSbXi4vEws3YY9Z/YYzFwXNtyys6TE/3md9MryvN1z66L9l1+8z46uLLm+Cu8/KPsgdX3b2N72Z8OYwePNT/zpL7nGMIZymR1ZX7M/BVEXQyrtHN8L1NH7F2JoZNxwNUUQOp0lWxucse8+/a/t28981T+fSar1OqRvmjcahD+rV34A4pc5ms2bx8l25P5eQxUfskhb581gtkCat3aLr3G8+/45082ySqSb52V5MaPb6zrZ8xk9RSmtRr+QjZly8hhvzHPN4o3n1IU8+oo8hjCuJ0RO/mrW1mq37SO3fdR+7YHftWOd46Z7OwWIXJLNuabfjHkF8LLEz/87eQO48uY1yV6aJHlK0I+xhUqUHcu1+eIF2c1yqVBhPw5F+AAdEl/cWFtbL9uz0IFNO6mrCTSahYW2LS0t73lzl1PNZ8PCVHhfoHJ18gG70rFeY8vROdsZztm/ffI1+7//1Y9tbdRSRz9URVL4Lm+QsqnqUNejPFOiqD4eeX837egw+NHRhTvDJTvxK2SQH6QvIsyEaXhSvpgxbDfYLqJhLWeArszznLLekztmwiXrzQTj9QZTIL9JFGFAO+kO/IsbxJ1jJkfilAjR2W2fVkMsV+lkDTuEzVONI3olyFDj5M9/yCMbJAA5xhzmDMMdxMHzqrMlAmkttOfsNx69wf7u5x9yO/p8YPF4ZHPmfCocGrxQwY2wf3ZSRA8z1M0wz0xCGlie5ZfgurxTWSPDgB7Xcyof1zQw67c/HDd1gGPqQcQ/DcjNjojC/MKCL7G22/Hxe75q8fSpH9uf/ft/YT964bu2Odqy0W5TN0YK95sVdMTmu6QW5xT/8WswW+chkBRs+uf5oU3pgA2SUxwuKTskkO1b2NiXvfQaIjBsMzR9A5hzKRH2Q+pRN82TbqxU5mzlwrI5s3i9caxGsfkxCLko1yiuYldAlh/tMNp7+NFn5I0VWpjJo3vxdsszifRjinPT0i328Y/8qj1w+ydtuXnU8wai/ONaFB+ZcGd5IMO1wWQ+CIfQpR7cELr44kXM4iGPjkyjQoV3wqEJH2I8e8IbZNvdnnV3ut6YphX56gGVv8Edj44rS4s+00enUuGDQukgVd6QMJ5b45uwP3l13f6X33/cXjqnesIu+LapDl2daJ0XCSAdkh1z55oDAJ186SDdHp0Yx6k/xFD/PKwMbMVAGl1WIbjJk3eUhKtTbohRLmjAazUggHTsU/2JSCtMNA1M1P+Uc+8ZzDYhPsu0KcLXjdt6ZTG+aKBhQmHkjREs4jCIeNzdMrOguE7uCqEDDHgpl0c3DDhF1gckN/iljgjjJRLycPNqy/72Z++13/rF26VVAyKfldOgyAarns8KFwUkaiQyN5RhtwK2quL5O2ZX+DpE31++UH3TIDwcls2vC2bt7wSu20HAP/VwJD/Z907skvGlPNndT3KNZnwWiwf2F0X0eKENogCijgTBpJqvDc7av/vRn9pXH/+K9Wt9O3vuTa+7fv+kf37Qjxk86gz6IZLEDUR+gL/NW+oV4hGj/M/z4J/i4sb4jRnE0JeO5a4p38q/cuny+8EiKec5HPVFrplFlaEPIEztAAKYaZEQ7cKBF3b/Kz8P46hWpnBm5bm5UgmSkMt769VxOMdzuQNbajdttX3Ublm91x67/1ftpiN3ivxp3GFJXDr8nLzw0g7Ji7YOgrThRj2kj2fw4vNlTjyVH2Zb8Ytrhjv0VKjwbnBowgcgeGtra7a2sakOru+VlAZ3NYIGxh5D5HFlecmOH2d5N5YqKry/oIy9Y9WRt9rY++nMVs9+798+bV97at3We3zSadfac30nawM6dHXmMaPHgBKd/Z4lWfVpDBl0cqjGD/lJeInnP/zp6Cdhspc88WN2z8meOuh53QgwiCWmcRRJ4FyGqtMNloP5zbSOXd9BWXH0m8VsE+qro4bw9Zjd4ZxoHwqnlfg8g+zIQ8bk8F8QNA8qYWWM8dk8jiE5IX5FJgzuIH8ZB46HvPu5W22h0bbH7l21/+yLd9vNR5vKCxvtqgyVv12fUSFzFRKUHQSPFy2me+HFFy6ckEuGvi/JVgzSlHfchMzWJwzAL+0XQsZLzMrPhuGPOwd/CAFtCX+W+3hpzTelb7fdjdxs+qkr3OjiWPeXSX7+0o/saz/8sv3Fz75m23M9qzVaTsEkrP+0O+nym5TQ6e22tAmnkjRGd4dfyJS8k57+csYvRGfyRRg/D3DRtwFN7u8qqenpIyM9Gcc3ci7nx9GbXIG7J2Hecrz9BKRRZHGkCLxUxo0s8/LMzsdLWHzTumW3LN9hn/jIL9t9tzxiq/MnVDY8Oyd5izesKfOchUtkXcEfGc4z3p6FpEfOccdYhXum7CpUeI+4JMJHZ8ad7ebWtjrBrneEV2tljMYUHWK71baFhXlbWV22jjrACu8zvAqpHvigsWvbfbN/88Rp++ff/Km9vjFgNLKWrkNT/aUvi4jsNej01IHyWSEGEOL69XIjPTriTr+Y1cMbPwYeHbl71h8HrjNwf2TVLbsuuRmkOq2GLXZa1lRclmVYdnOxAh9g5OalCwY9lr4a8vMXL+TPw+7e8TPAz0YUpk1ozvrqtDd1M8QWNJ6x8dDLZ6RcQLzIF/JhQo8TOH6QM8aUDFc6OrgdfwaddLtfGdDCLv+SP9chD35Tctiwpc6u/fqjN9jf+62PamgKf+RzxufDBMos6knAy1Bl4cu0Inc8q8y2KdSHofxSHpmUp87hl3FB1M+pXrA/rYsB2YPg9bvomU0jl/eYxVtcXHB/CB5Ebxap96B8EAKNYT8+lm5Bd7hjX//xV+zL3/59O7PxpuIrfX/+FJnIB36+hcuefElMCiMd2mSeT5QV4GbMj2pfkKew782X68KS0S+APC+akuuQk3rv8TyMFDzQw5Hf5Us0oV32yEFcPdySlgfP3/KJN565RWI0jC9jtGotO7pwzO6/7RP26Ed+xW45epc1IL/jga6R4ih+g5fBVC7oyvbFNSF93FzLXJIlDuWAfM4GAs8H51OhwvuISyJ8YKi73vNr67a5ueWdI+6rEbMNJhsYHeLK8rLNz7e9kVV4v6AOUbXIO7TR2H7ywpv2B99+0R5/cctqQ3WlYnrsSdcYi2Y01OmKRTXU0bY0uKhf9euTg4iTOT9OjahZzAQIe2XKsQy8XG36TOx+LDW73WzaYpvPPTEDoQELTzpZyfngIB/szGD3VKd5sY6HyvkCMIMXL3e4Kr8L51w440QQJ3TiN5BjoyvCp9N2qinChz+pwgliknDsb9UGkIGYxcCCt6ySJWeRP+oyZuiBRUb/nOTJMMiECY3YKVjy6loJ8OWuut16YsX+40/dal/4+I3KIK921EW8FS77hwlenuq7eAaPG1eWZ1kSjDdquRLMYKn0ygCNPKBu5fVI92FwqfIJr9cyDZEDjtmXQSAUKmLHVlTxBnaGA9K7pLTInhqMapEOtJIggWfOv2Lf+fnX7McvP2FvvXXKzq6/qbqr2zY1MMqIZ3D9qy+y658DYuTtz+sv/9FGoHu6T7zYIbs3bOQA6ccR+PnIGq63A41Rrhi06jrJM4qaf/Hs3vTGiXxgCA3BiF2ORRfHsc4rZupG/ozicmvVbj9xj9110312z8mH7DbZ63Ntb1v1hkgdu82QOL2V4kPmeFyCJfa89rxYwXN56c5rVaHC5cIlEz7E6RR5lm9jY1N3w33vFGmc+1XNdpSXG7PpZkeI4c73yOqKLS0t7mtwyGNotJgK7wzKKwZHulH223v1zMC+9PUX7fkz5+y517a8JP1TS7L4EKGRAHKVM3Zxh1s6fw+L0kcmTYwl+qn3lyb5xeDCTKBfWxnEXE/qQ04dfKdRs4VW09o6+sDjA41yIhUQSVVeJ4zMwO2whDca+uzjUqvN0zseZxysT7JKj7t5HmTH7WZvXevLvtXrifBBwJSWiBeDwqjG8Kk8E18yGH/Zgiy5m9IhCZVnuhUv/DBB6kC80ZtGOSz2JH3uLumiz5eh5Deoz9sNS2a/dP+N9qkHbrOP3dWWsAZ3lcVsS7gWwPn6dSzHC8HLBeIrA6HPlyvot3a6PQQkNSfyd/gvWrxT+KyOg/I2m+dZO8BOv0SdhOSxLOtuiXTYN1J1GZI0JX0fPLg5eeXNF+3f/+Sr9v1nvmlvbLxq3WFPpQZ5kYDaB0u+LHnS1qlNLIcq457vmogTZcwNmM5O7RWttEeVk9uzPN3hOPwNedR9MFumrhNi6iCdaCe0D0L5rCGZp2mrRfp5+OfVFEY4XyaRtBO3IwvH7N6TD9pjd3/WHrr1UT+vMTetIm8sxaI/r5v3WYoD/EslxV6hwtWAd0X4gH9f9/x5/xTQUAMlHSogPBte3h1fScyeHvmiAWMWFhbs6JFVf1Mt8wtm81/hkKAXFaHpDufs60+etX/6b35kG4OhDQaxbOqdoRvs3l9Gdy+Hh8kddvl7eA4U6Z8mCF8SwyB6mKJX/yIN+enHM3+Lur6dFnfdULrQndfY48hPLhvoHLqqx7x00ajVbUk3BjxF44SPIUCyzJpxiEGKuuL/ZcIDG3q2WNKFZEjQxxXIhsIUXQRQg4vkyQPyFJ2TvEL8csAhwP2w6kgeJsROYcQj1MOKv4e5vjimzly2Gox2RXzNjix37IEbF+2/+d1PWIN8qkwoh+sBnC/EDjMQiXNyt9P11QgvF5ZoZWT1crwQqB+HAekdhIyf4enmgBfXxJ9jLbPGEDz6It5QVaiTObaXgjS02vEGK/5Rbw+Xt/cPqkP6DcZDe2vjLfv5iz+ynzz3fXv9/Ct2ZvNN2+it+6yoTsJvMmiDDeWRc6St+vtLglqnzDTvfi4qi9mz2XtqFz7XyJHK44Dix8uLnTy43f97QsThP8+uIjTSDZjP5iEzVh+h4m83WnZy9aTdfOwOu2X5bvv4A58W6TuhazJPB2JNXbP8zjfXjfFkNp+X//pUqHA4XBLhm+286FDX1zf8c2sQPjrWWVVZ6S9B/fsK0j8obfxpoPHcS8OWWOZdWXY/5K80Qb3WoG5TlYgZ3pG9eG5g//hPnrbvPfumD65scEx5UxWciPFjlo5rUPwJz1m+CVlz+SKj64GbrjtkkcFdSAp+RT7CFEfeDf3jSxodf1tb+ZMfMsAfOseif3ixVNqHIGjQggPwwsaSBtymC2mIKKNKDk6c82zVmrUPFLjJDJ+zLeWFAUWDixM+BhsJU8+IkyZIGlp1lENOLz8PR43bRVbk737YZfxbnh6WeopcsXPM+D6jwbKuMtKfa9tNq3X7r//qg/bYfcekl9K89hDnHkuzGMqZfsiXaPEbhR9GZ+/XLsvLr02pD7Mg/J1wsXgZhnu/Peq5Wb3B81pBfrCz6pAP7S+0O76fG+H0SVcDqL27qjgxeyfiqXPY6XXt3Pqb9uqZF+zHr3zPXnj1OTt17lUb1rtqSxBt5HljlfYbpZ/lEYdiv0hxH1TOB8FV7CvvcjX8f2yinAlx/eNmbKybQE6J57rbtXlbbq7Y7TfcYffcer89eMtjdmz1BvUfyzpjxgvVIekJEqvr58S8QoVrC5c8wzcLnnuB9LE/X08dLR1rAkJ4pTusPDU6gux0QfqzXJJmeWnRDQSjwqVCd/8iS999YcP+rz/9qb361nnbrbViSVQEj3LHsHQSs3Ma6Nyu4aCE6c9NELci7/4lHnYndHE9XS7lGUzKYEoYM3sLGkjnRfh8xUX1Mt/wZWmHWROWoHwJRx14D7KnwTZoYXxQHsIHaWRE4iftjHx+JB5gk2POPUG14pHFTb6RqgHSY42VDgMMWiTAUisuAClj2g//IGkaWgs5IciDEeVI/NShwcqXaz3PzFKkP/JTmUmYdDBzybNFLCl3d1kOHNvvPHKT/Rf/wYOel2sBTpx1rTBsfbK903U/nr2L54kjDJOgLADXHuBOeyJlZrFfZhaz8gfJpR/HNBA4DM/cUWchefliRfZBcd3ipvOgfO7HYWTeD1A3VZW8vSlRnVi8iMTWSzTKrcGOvfbmS/bCqZ/bq2efsadffspeO/NaPMaga0ObUXXU/1I2hTiBWnlJJPF+nI9fHfJHC3BiT9pqD0rSy4ycqA1z47faOWr33/GQPXD7w3bb0bvthuO32+riUWuqh/CXVJwsEpfrEisW74TLdV0qVLhUvCfCB3a6fTt37qzfYccGpLytdLgO64PGbB7Snqeb/hz9brp0xsvLK7a0vCQ/uoWq0R4W57e69qVvP29fffwN6/a2dacfz8DRuVPGlC93+l7eGHXHPgjKrj83ble5x+xfmHxOT38hU66LkzyFxQPisjsZDPmmbjSWIWxieejyt36dZCHH3bn8vB+fs8Hu0JdyWZGScr/iTaXBUjA7gKnG+DNuAJ6He0In0IFxu/5LnxO+3sD6kBPSQ68Gi5ESdDKG270YkCLalKTtJW+YmLWLejtS5AgLN4ZBDGLny8Iur3j6l4Mb8aGe+DNw7YoUQWyZ8Xv0tiP2X/2Ne+3240c8T1cTgsjpHPXj+6f+iTLfGoXZPDZ+13nJ0O8kON9Z4KZOpD92kO4Mn8V+90GYTWe2r8Mefrxk0XA3NzU8rA+h4waYF8eizk/lr3rodHlulVsIWoCoEl6ypcEV58Imzus75+2N86/Z8689I+L3op3rvmmvv3naNrb4FjvflNX1oxWp0VKUoSvLHdcsLnA95B0h1BA/OMKPHDETBzGti7qp7OdattBesmNHjovU3WQ3LN9kd9x4j9128i47vshM3sI0adW9Xd0perfhCqMeZlq6cjIXyFeFClcx3jPhA+xVdfb8Odva3NTdtZqyRj067OwMwf7OFhymc/0gkB10Ajd5xbC00mo3bGF+wRaXlqzTqrZxuTi4nmN74cyO/Z9/8ow98fSbTjCs2bL5ub4Gitih37vIspzrdsiaypswn33TIKm/yWAYpgykmELoPB5drvtH/Fwq8/32GnM239L1qzHght5ZXXTikQYEqmY9ESC+joECdMDQeP5osR3P8Dmdkg66et40Jj7v3Wbt4eypP1NSZralm56+Lw9LCuKlH0TOJwQhMUU2SF/Y4wWLkAt9chPX/SP9ib/bmXWQzcNRG/5BHiNPEE4/YjS+xvN6IqWQw1HNji0v2H/6+bvsNz9xUhl7/2fjSZsyPyy4YeStWUDcnR0RPF0fSpClWmbuqDNDkbxL1X0Q0AGifkRZpRtQvrP+mSZ5AIRD5LIe84gIz+HxsgBvY/KccGykSxyWcd9bfq81UF5jbqj6XdvcWRMRPGunzr9qp868Ym+ePWXrm+t+0+XlrYZFc+FaY6fGyyIrZR3lPwt8vGYoDvP1rgM+qgAuFzOI7Lh54uhJu+3Gu+zm1Vvt5OqNIn0rtji/optCtW6S5V+FCh8SvC+EDxV93YFvbG3a5ua29bp7l3f3I5P0RnoFQPoXTFve7GZO580dOfuxHVk94g9RZ0dfYS94VuqJF87ZP/3q8/bsqQ2/2fe99nQ3P6cyTBLHx739DUPvaeMaxIxekDDGw5BjAMVe3DIT8qcenfCQl4CqUp0vZ8iCHvbb67Savt/eHkKocN8Kgqk9oLC+yETfN0hGP3787foMH2/2+tanIoCKGelwFJjxy1ZDXcJAusBQlu0+n3WCjElbaQYj/YKQlTi5lEuKqcPJW5jwmwmT/pwJRM9sGGkw++dxXYdkXa6kITczmPUxueAFlaEPpEudjv2tX77N/s5n74pMvkeQFqDMLwT6BQzkDYLHoyC9bs9n7YjnM3cKK8U5OefUnfZ85vbdIvWQZuZ3v77Z88Aej6hQG2RvxMtfgL5hYXFBPG9XN4u60ekcfJOY6X3okMVaTl0l78/5bWyft7e2XrENEb+1jXWvD7riMgiqnkhuRKM+ALTlhhoiv0RDJG5pcdFWV1dtefGIHZ+/LZ7h9U+gVahQ4X0hfAka7Nmz56w/GHqnzd06HVwmcaGO9XLjYp2u583X4dSBJOnjIWrFWV5a9rv27OgrBLZ7ffvK91+xP/jmS3Zmc2g19qWC8EHDnHgxROrnM3y6H8edBK4QvnieL2ff0oS8+xEXHSVeLNVGPHdrcGDrFZZiWw3JuWwYyCBHBhE/ygx1mamnPgvH8g1pIycZlp8XW21/aQPa5NuyiHjw/BtaiAKoJVmVqTcYlnS3IHw5wwcbk4zPquHUPwgPM3N7Zvrw1y+fuUt9PCfoy7X83O62aVzp4ZutSLhxvWRXdnTOEMGazGiurjQGEqBs6varj5y0v//XH7aFD+heZsQ3TVU/hkPe2h54H8FzXeTR/VRgEHj6C0xcpzh/7JRV+gHshL0fmE0LzLrJE8d8uYsypN0vzHe83gH6BfoD8shMX4W3g5LlNoNKzeLq7LUM6Hrqf17RtNMWQbS4g0C4t0D/0cqRDiiMRlSi+rO2umipG3n6JvqIChU+THhfCR+g81tb27C19XXv4P1uXUlkMrOd6tsb/5WHdwjKlniF+owgLj4Lpc7el2x0N7+40PEPkLO7fbWBs9n6ds/+4Fsv2Z88fsq2/RlODdwqxFqto7IbeGfs5IznoN1FGNdf/gogDFLnMjpi3K2ipVOOZdkgfPh5V42fjM8OKg8t2ZmVm2/yOoYungRdl+y5lCan62UpqCuSxAsSrg05hdX56oeiwuf55i5Lu7yBzJIuZKquc+K8cv7J67WO4lHFnTN8ff+0mu9FBmHRD8JHutxLEM/JGfFHhcQpLkfmAd09IX2hFz+ym3EPmuHzZePixj+XdFM/GRhyohA+2Qejut1/a8v+/t941O67cdnP4d3CZ+2GbHkSb8yyBIshz/7GbFmGZanNv+8L3B0G5Az6LMnLIzJpB/vdl4pMY1aHzxx7vdG11jGXa2OLlI7L0A9gJx46Ms8HIc/rveTzmgdFgMliwk5xlLKJWipQJ1ROtLUEfbB3GhdC6kpkvZrR8TYUEcdFxCpUuB7x3gnfvkaHOjRubW3buXPnJm/vQvxAdn7vtcN+LzioI54Ug7xY4vP84ZR3duxh+C4pG5/GdyqX/csd8xH3Q4rzW337/W+8ZF/5/mnrDnrWaI38k2S7xubWfS/nIGkiX/tm+GaXdPXnA637Sy/9tsfFaMAIexC/OUXy64GfZCF6CzJNHi73eJBxHYuMrmLIyrANy4bIic8eluUenv+D8CHHc5w8w8fXZnHzDV1oG0vR1AdmBwF1xImYjP7cLZ7npJcZPnLKTB5tBJIIKWNQ8tk82SGH3F1M9UAmFQ99iKreRZhk+E2WgYsOwl1fED7X4UkUfcpv6ubIhmhsDM1GuHPK6NA6dvOxXfvPf/sh+9S9N8RJHQKkyxLsoB/PZ21tbzsRylk6z78Mb83y5ZW8KSLefnBNE9nO8EsdgKPXieI/a3+3yPg5gwdwQ+bY3Ji6R7vGjT/5yrRTNu0Ad8pVmEW0KZU4zUCgfKLcpqUXyKu53/9CQB5zUInrajiVRBe3a6SOPVoFNojkYVOqUOH6wPs+w5eg8+bNuvWNdVtf3/JlJ7+7ZyQrnS2DZwzGgczKbEd6tSHzRseeMwC+1LOw4Ms9kAUGkMOcg5fBVXyuh8WaCN+Xvv6C/esnXrOtwVBlIlLMxWUfLogdv7oIFQRL8pwy151zZ6YviFcs0xIYS7mQM0kjq74ZHczcub/rgxjUrCXZjsgfs3t8mYD4NYXF555IEwWlnHWt2D6mPxzaSPZII7p+0vdZQ9n9Ld1mO7Zl0QDBihBVM/PO0msQtSBas7NtuS0Lzwb6hIPcvqyqfOZyK3K+3Kr8+UsXLoPfNJxjvsARhI+bJuzT8DDEh+whU3S4zrSjm2xQanxJRCfAOYyHNlCcW1fb9ve++JD9ykdPcLKOiU6Zoc/MKS+yb7O/nc4N3TyzC6Fjlhs5ZvNRTDniRgdlzhFcrJ5nWMaZxWwY2B+ecUgTJOE6SJ52ihvT8jdno51iIHa+TYri8Xxes3l5vmJRoUKFCpcLHxjhAyhmWWd9fd1nAfq9ssRLWOmoZ7vvgzrpqx3kNQYSiF9823K+M+8DIcSv2eJLHjFrMUturyck4fuKCN/2OxE+vDUmJ+Fj1s/9FWfiVwgfP8ZviFi4ZwgfhE3l3YGctRrWrjN4KzPoVhjfhyUdkMvHEKi+GJnPrCmuXzvXJ72KQ3xMS3aWdPmWLntxQdaomiwWU6tFvQqRCpI1S/j68o8ZviBcfFrNZ99C0uMhR1yWeWFjGZ+lziB9mCB87ubMORIufZNn+hQviBlykLoiX9KY6Ilk1NghedBb9Miu8zkxP2e/+5k77Tc/eatt7XTVXgf+FZ3+oK+yVplJP8QOeB5nZvAwSbCScCUIo3wT+91pxx9E+cd5+nUp5CzdaRIZL2XSnscw2OMGDHJHOdEuFxcWJTV2gofJeJlWhQoVKlyP+EAJX2I4HDrh29zaige4Byz1yDAyFezvaC9Dtt41yOts/mJwKfmfY0kwyB6DDUSGZ4AwTZaBdWzw5liykesAhyJ8PpOngdztGuBLmV0q4SM89TQbc7Yggt1RWTc8jjLj5SqdOrA8jF2evkzP1zSGLLVKJvNAupMZPsVHf1Mei02+tIEH8lxvyUgP8I/HCyyxcvsyS7AuPMMXpAg9yOUMn8/6lfjvSPhwK+mIHzIpH6QO/YSRVvi7TCGJc07yeLsVHZC/ph1pjew3P7pqn75/xXZ0Q0YcyoDtlXzTXNkpBv90loA94uvfAUh/4h0kgz/IdGgr6U6/NCCPALuT+SSD8otrqItJXB1pd7jxajebamt8e5bNjVtO7oibac4i095vr1ChQoXrBZeB8KGezplloL6/zLG9veMzBRA/kk+zH9dCpzubb/KLYWCftecgpKHXmq149s8N5K+ENXiW7BodYz7YGT5kirzqkA/wsrGp8nyrJhPELL7cQdwwsjoodq4Qe+0NhiJGnhazSXGNmOGTqkhHR/z40gYzfC33EImSPNfZVULKXKP0HkD4+LRa7MMXxOtihC9m+HCH3+EIH3bpkayScN3hT36iPYW/5GUJHeHme8JDJ3yuUYSvYavtsX3+I/P2mAwTebN1lzaKO74wEHmI8LheU7cXxwXh6e0Twg9kWumOa/N296wBkHluonBD4PKmivZE22qKtROGez+pjLYYwJ06DwqvUKFChesFl43wJVgi4luXm5tbfow3+6ZbMmTnC/Z3xmA2/EpjNn9gv3s/PIxgnQrPm/lyrwZOSAzPA3b4FJgGKHbpn85UXD3neyGc3+rZl77xohO+Lt/QhMTJf04k1l/O4HeBZ/guRPg4OrnDUAYeR0YWdLc1oC92Gv4hc9z+IoiOCEEGeAlDnMrLl5c0egM+nq/UVe4SlXymEXmJtGWXSEOeC42mP8tHXlDsZ0EdlBlL0K1O/tzLrz2GT7TxHCMbL49geciXMMhXEEC5pY+2gJ2McoQ8Qc7Qq0Pxi/j+DKzCIXMc3d91QcqCqHl+CC95wuYziSKFEFM2jmaz6aHPUIoAW9OOt+bsVz/Sso/d1VE79EieV+JSPlgxYY/wtHME8ZkszjHC9iLOfX/8cGd4ucZ+BUM+iR5ujjmrxzFJHG3IZ87VdpaWFm1xcVEy6Ccuui8Ns+dUoUKFCtcbLsuS7n4wQPBcULfbsy2Weft8B3P6AfS3DwzTQQPMhl/ryHNMOwMYW8FwjswGdubnnRAx8HU60xnBqwe7Tvh+7xsv2J88ccoGvZG1fFasrvPQufHjHCeED3fM1OGfz9dRBPh5HNmDCAfBq1kDi3RwGEt/zT+d1mm7NtfDLJ3HK3Gcp8mTD2/1R0N/WaMmgkAa1L8GpFBhEA2K1/NY4vOyhs8c8vKHUzrJiZTw9oiTslJHqYXKfamPMUOXz/D5TYzCIGDS6rNt/pNsEDlmf2NGzkmZ5Ad+4yMZIkHeSAsr6bHE6qnIePxdJ7J4IBP+MSvIEY9IMb7lq5Zl9VFT10Xl4fRPN1q7TTsh4vz5++bso7ctTAgfiHO6NBCHctyLyAz++3Xi5Non9sflmdi46Zku1XJkBs9n9ySDu9OZ9xk9rqW3H13nChUqVKiwF1eE8CVIGZLnxG9705/vGwyD/DFOxMPsscQU8pHV/e5rCbOD2mz+8cfgl7Mb2DnGjAZbfIz8DUK2hOEhdGYCIYX++SbJEe/yDnaR/3ObXfvSN5+3rzzxhsg7exfKX+wM4qSz0DnoqHHd8ygfZdPtnNss4cMN4YPoeRhHMRTfqgWHzwbu2lKz6c/uNdDtZaUg5cOPkvOfyks1x9/IhfARSJoc+fnLGsh6Xkp++El/Q+nMU64K4FSm4GzIU1yb+MV1DMNXLGIj6p7ShT/5pwYhayJzLivyxswespBCJ3PlGTtZdQyi57N8rpNIpAsxLLOEAiQRP2Qgj3K6rJNC/nH0ONKtHy+O1EaN+KavBPmCyHDcsBs7u/Zr9zfs3pv3Ej6A7sOAYg1MLBMc1H5B+oFpnaXu5zN2XB8IXXyDFuMkT/HQw6weM3z4e12RLI9I+IxfkatQoUKFClNcUcI3C5Z0/Rm/jXWf9fOOXQNZbN4a+3OBqyS77wkHDUacFyYHP8oDcN4RpoETciJ3DnIpH7Md0il3lhPh+LOX2HRQhBwxY7I3ffTM5gl34qC87sfmTt/+6C9etD/83qu2sTUUedI5KK0Gz8n5IJ7ESnnwgXxK8ni54sKET+dKfpXG7hxL/sy8Nf1rGrydG2VSyBslIL1B3ET2dIRiQfi8/ogo+6yf/NlQmWfzPF3yJv2eT0/XrNWoycRebLzBS3iUCDOvMdtGGaHXn7uDoLl7VzcsZl1/hm8oQoV/XMvxMB5ZgIsl4SNOLAtD+LjGZbYOP3enIXeQOdl1xI+cudvDYx5yGgcZyowj5SDKx6zqsC7CJ/uuygI//b9j2ezXH2zYydWO538/0HeYOrAfkcco7/3wa+t1UWVfDHU0/bDnjF7WZ8o446Uss7T+trYuFDdAObsHGcRUqFChQoUprhrCB2Kw0iA9GNjGxobMtjr5mAVkny/CcgC4HrC/6Dm3JA/YGeByoAP4Y+c4LYsgPmw3EfbpQOvxZCBBOTviA6UG09TjA6THDX3MGjKLmDpidu3iZd7tj+1rT5623/v60/b6+b4vnUJR4sWNMrA7GYPAeZZKXshbnPfED3fxQ14hvsUKBI1tWCB8y51mIW1B1pxIlnhB4Dh3qBo/QflwcbEi5D0/uIMByk/hpdy8/PTnp0zZu28hUzoSTHrIvY2U+TEIXbyAIXnSVrpcR8zaTs9n/OTrekNP2F0ew09+6PeZv4luQiKOclEIH27oG348oyc/pedyLiu9skH45kYK13UYjUWYlBjn/8CJmv3aR1si0bHB8LvF/rhRxuQbKkpaQeTSn+vbVD2kXhIXd4anLo7Y8Et4vZDBJ+P4bJ9IOnLYucmhjleoUKFChSmuLOHz3jysCbKTHTwzI2fPrdnO9rYPfpC+Icu91ykgBDnoce6UBYMaxwzLy5VllO6UTRCOX/rPyqebryD4EnGTryTEp69i+bghexBPCB8kkG+gMpjy/BTXABPPUjV0XXbthy9t2u9/41l79awIX6OphERC50bKSNnctsy+MVSTTfdzIpCDeCECuGXCLouICfQzBvRdazdrInxt9yN/oSfjyKCTIim1utYIcuFbjChPyoZkJMjUosdPHVFWhNZKnnfHQ/cH/GfWkDghF1Bs/cfgiOvkRA1R5Z0focwKsv/f2o7Kzq8tcbnmkDqP7XqRdn/9C8JHenGOmP1LuvzFsm3E92MhfEEIQ84XlOU/rvGd65Z/NaSj6/6x25r2uQfbNujHjPKlwsuOchEm10MmrykgGDd1K+rXdDaPpe64QQiiLCUTHURMGddd4hDXX8zhqLiYhq5zPOoQdbQifBUqVKiwF1fVDN+FwLJut9v1t3oxvPBBrmNpbJr9/afig0aFd4QPpjm4qkw5MmDijzsH5yzflHU3S6MaaN86u2N//Pjr9oPT0iei5G/BSrYJ0SjyuTzqb9Qq3OfvGNfFvYLw6eg/+RFPJtKWVWyF2cH5ZsOWlzoT8lYCnRy6Lmd7HOX2HwhduXTMv/CP6Ll1jFz6wx46LoYoCnIKqSrEjHgiWBySrIEotzl/cWR9qxf1NqSDuE3ksId8xp2Qtok7wt2PpGCW+MsPyoYUhA85AHFk9pLjTq0porxmzdGC7ch2sm32qx+Zs/tv5/m9EoEi0MGvVElTpUax+OwpIH3KN29A2MR5lsxx5LoRxjHrDybjY0D6HYiSTuQngDt1zr7UkUSPWUPsvO1eoUKFChWmuOoJH9mbHSiY5eNLADsigGyiOyzLvfnMGyPD/lOaHVRm9VUIZHlRLrN2sL8sExHOwD0UI2jadnfXvv3Ts/aN57Zse8CbrtKlHyTPCZzcbucok8TMyYRUYZK04efcQsyFeB5X8pDItgjfytK8eCZ6iRjUJmcIXa3+oSfjxnJtIQ8EIFKOgLTI7TTs4HMOUEbIBWnBQKYihvTrv5O/Um5xDPIzEKta3+mL8MUNC/7+qUFhSupEunXE7oSu+LufyxFGbkuasqOBGTwFuWfkZ0ZOaWC69abKQkRZZI8tau5cHNtvf7xjx+ZxI4c05RHlFHGLXyFtvgxf9uXDJMnDpB/gSNx0p55LQcSMuOhJchd5IU/hlzN6yMS3cKvPolWoUKHCflwTM3wHgUGTzz/xKSjIXo8ZQBmWfxgqhsO9s3/7cY2e9mXHxQZsQiBH4zkRl+GcPXtq0778xCk7vVX3zZD9ixaiDcglyfMlVdl9Vg0/fn6EDIZSCCKLfE68GNRlJ8wJX6thq4sL4oJl38aSB+KEg7/Q5/aJuxyLH2QK9Yl49i/0uDQR5N5/2rj9uTR0YHc/F9YxhDlO7K41wA3K2nbPl9IJhqiFDmRKHEga8Us87LmMG+lEnvzrH1LgS8fyCMJW4rhMPM+HP7HYdHng28o0lG7f33D+K7c07NceWRZnjucE/brsIVV73X4NdYTcAdcrd84KgzzvdAP8Zt2Xgow1mxfs8c3qmE1M02o2/csayFSoUKFChb24ZgnfLPy5KRlm+ljyZQaQNxchhJBBBoiUeS+Dz/WMd1cNkqowGDdsbWtgf/LDN+0HL+34SwG7/vUQQsuAjV3JsDQLgXN/fgrjkmAYqp10uR9xM4y3a3f9ubPlpXkuuvuBCC+kL+X9V8LK+O863RcH/0resHJMff5/CkrG6026mDFzG+QM32nZ8ZJFOiFRqYz4LOlubFMnVRfxK/6hB724sZcwxY3ZPtdQwnSUv7+Zi32igyOzfZC8MktY/BzKl1qC1eVZq4/s6HzNfvvRZbv7WNtGEqmx3CsSlYRqllwVDY4sI09TBuRLPXv8ityFcFg5QmfzBNmM4wzhk58v51YzexUqVKhwQVwXhG8WnE6Qv5ENhwP/wgKzf70uz07Fw9/+luTMaaedQeVCxZEDU8pgsO93z8bPONcy8rwOhlMV/1wZy6bj4dj+8tW+ffn7r1tfLIIXEkaiYU7wJJ0kjyPMT7GCpFGO7o8+jpRrlJ+L6h9yDf2bbzVscaEj/3LN+BEP+Ynbgzx+6Jesh/PzgHKUIaikGx7u5f/iWoZu4NuWyF6XX87OgdlrDnBGyRR4OPvujWNJV0d/mzbjY4jjbuLxwx0zdDg48savizihkx9y+KdsSZO01QQIdTtw8qlIzdrIVpda9sCNbftrf+UGqw+HNlKZ1jihPNF98Osv/ehGIo8A+3uC9Lr+ksYeyI+XM3JGEaLH83mxfIt7zoke++9Vz+xVqFChwsVx3RG+gzDUoMaLH8wA9vwFkJ6/+JFvwgIfMBklhSQ4OSPIQJPATfhsse13Xwyp+/pAUAonfDq2ZN5Y37U/e/Ite+7MyDa3VM5spKuiYciG6CHpz92pHCgKyJPPEEkmZ+nwp5y83FWu+QIIsmwhwwDPYE+kJJFO4fhDr7uJ40qLPvwizIEHB2T8WIBTYbwVHLp1hn7Na7ph4Cg/uYP+TJHXn/88q8cexiy7+nScCB755TGD7T7Lp0H4Qj5Sns7kQeSKPv4gd6RGOKLy8xc9UC0/J4IeiyN77iGrcPfnF/YRekZDW1mYs1+4dcU+c/9Ru/0Is4RjXaOm8Sm6y4048ylm29HsM4HYIXk5s8db5LHvHn4s5wYhrFChQoUKF8aHgvCBPE2ODNxDkUBm/ngGkKXfePGDLV8YZGpOEJFlkOEI+cM+OyjlcRaEXwwHxbmmwekygyZCwQsBULaX3hrY1546Yz97k82H5cMpK8w/mwaJG4+cTPkef0QvRaaSjdk99+N/uPOtXogWs4UeJoMOYrnTj4U+uTx+YdwtXW4t/yJl4JkLl4soDSWy6Hu5SUr55tr7vn4oReIi15/z3dre8eVb1pKdnFEGiuobKqOnxJPT7RKJo+fSHR5WcuvZctLnLupf+BU1ko24EMUkjq4btywc2WCmURvZvccb9oWHb7R7b16y0bDnW6LE85CXf4Yszo7zUPmoLmRbA5C8XGKG0PGiCHaIXrMZ38+tiF6FChUqHB4fGsJ3IfhAKwMBhOTxebf+QMOjBneWhNkOhkGTsT5n/GLQjXggSV66PzQoIzZ8D1bBoVEfiTzv2hMvde3PfvimvbW9aw0N0g6VT5A3p2dlNi/IEEXoetwdMu5f5NyfBOPP/SBgHo+fjkEAIzz1kKlwI0MCUxR6VexFDmIqwre0IMIHu3TmJTmRjSRRxNuPrBfD8Zxt7uxYn5eGRO5CmohBxOJfpIp/eOmo/DmhVHz3KybksUdukU1SFzLYWeKVv9xO8BTgs4TIq86y1EuJHZ0f2+ceOGqfffCE1Xd7Nqi1XP+cCN+k8C4DZtsNpD/h11xuDIDwBcFrhqxIIG/hxpLu5ctvhQoVKlwPuG4JH6f1ToPCfhncMZsTfrhHIoKQvq3tbZ8F9OUyhbEcnEvCmJSfjTuLdF9vAxXPlcGE6nMNtw/HXWvU6nZ+s25//sQp++5rbPQ7dDLD921VENYQEaIc2Folv8BRg56oaFDnM3VyBBGM8uJ/zsrhBSmIKxEyLl90hF8Ji4PDdU38oUQ6pvGIhCl/InrL8/NKI/0825Jjlo9jxD0I/eGuCF/PZ/qcojpRpI6M/TyJOnkWT4gUg+Ao9yErO0f387jkg6jYi3E9yJEb/PwyeFjEhRxGOPv+NWxoj97Stt/45K128xG+bsFG0GiVEtlzj70PEuQtrxXg6LO8xQ8TM3qxTEv5Q/L8ixztttszboUKFSpUuDR8KGb4cqC5GA4jAxg8eQaQmUDEIYTbOzs6jnzQnD4XiC4GZpaQeT8y6Mn7Wdyp6/06t3cD/3SYMw85dP7jsi/enDXt9bNj+9JfnLZT5zdtIFLTbIj8wEoU2lIUJ11lwE+y5tSHMA6QJIWHFwQQX9kJ1z9K1OWIL8tezkK+dECWw/4wmdQXkDDlJFtd+Vxmhs8TyuVV9OAOfQeDFzN2bVt1Y6AjDwj4d4XRISV+LkqDyzYlb9hDIyUXpA2XwuQf4QrhqEB+OD2+S0ESiYMs5E8h6PWZvXh2j3O942jDfusTt9ov3NKx4XDb39iN/FB27MOHtvcfnFnkFCgvlB/Xq1x3wlmuZSYv/XCzl16rFZ9My+XcChUqVKjw7vGhX9J979BwphJkZhADARzwfGCv50vEuQycXwfRyOUyEENmLAB2BjowXTaOgXH28mBn4OOY9vSflU1d6Y/cQXoxqS+RcROzulJuNg+zmI3r4Va3Z08N7A/+4nl7o9fypUM2Tmbr39ru0M2uyIYv4SqO59WPkDHJuD5mxkJvqkfOZXYlLb/J270TYhEys/BZQ47+v0B+fkAfR/8fn5tbXWhbMzw9v8xQ1pgJc/oS5b4/DTBUOW/sDKwv1Wj3lyFk0BGfZuMTdoRNyz2PELcJefNfhEVZKozAAgia54a4bNHCD16IU6SbcEg3s2VLzYF94aPH7BP332Sd8aau30gEvCkyWLMGcuh6+6lMQBoHnesEJDqDWdmcrU1Qd7y8Zaj/uTxLGjxPyF56uZEy4VnHK1SoUKHCe0NF+C4TIIBDET0f0PVvMBw4qeEtSX9O0B/yD/KHnA+yeOhv8k1WDYx8hzUJEIM6MzksG+IDqQNJyGLQl1sDp880Ki4DKdh/2dOdg2+6Uxf++5GyII8g/SES4rn2vRe27U++/7INakviO8yEyrMhAijZupMoCICfauRXjrCjU3Zf9sVnmkc/Y/257ITMRZqhDB8XcXl3FTm3uh9xQ9TdMqTQ0DmvLLR83z8iQNawQKuQ8C1ODgDxY6+9nvX8Ukgns5jEkd31KH8enaObyVl53fD6wY8A4H5FFmeJEzlJO2KF0I9rNhTh41nCxm7DTnZ27cFbmvbrn7zVFnlkb9T1bx33x3xNV4SLXCneqJDfg4Bezu1C2B+SZRl26lDYqUu5LDtL5nKrlTQpU6FChQoV3j9UhO8DBsULEWNwy0EsBlCNzRrd9/pp0JcsM4CQPsgdbgxuloYhb9jxY2AEPFuIm/hcTf8SRLmsvv2HTL3Gt3HRH0vOSRqDNMjANOQV+XHLRAb9mX+XlSEICuRUBtmaSKXSzXNyPcgpfDhu2k9eOm/fe3bNnn6zb91dntkb+XYr2Dy+p4R8krg0csuXo4eTLv4iERCJ4CnEi3OKcJLGjolycIKYIF+FbOTsIJFSAr2r820nfOjyN2sV6oRPcctH/A4E12x9uy9CRY5CPywOsufLqLKRN0A5Opkr9jiLYpcBXBaQfjid7E3CIYrKE2Eie1yV0e5QeR/ZHcc69ukHTtpDty3Ygp9uoYa6VuiNvPUVQ/rmmggcCpl2Iq9XIq8ddYZizrqDoc7OkjuQhC8JYIUKFSpUeP9REb6rCFyK2YHzYoDgMfpDAWYvIbN4hKWfP8slw7OHDLZOBgt8A2CRRyVafKaDeQ7QAD/0YiBDkDt0YhikGaxTHlkMMSFV/q3Y4a4G9Za9cHrT/vD7r9p3n9+AYjgpySVdIiSxw2D3lxxcL+4oGziBy+jHNi+eX9LDeFz98zIJOy4MzHBi54juCQjL82aGr27LCxC+ILOQNUInS7oeN+TzALD6ki6Eb4Sk0t/VOUpDxNS5IqXMQbicfskeBFBH/6Wfi4VfWPRHXtIPshc6CMOiq24D5a0ufbcvz9lnHlq2R+8+Ym0/B8+Nx+XPi8lPI3SF453h15ZydQUBL3tdmFliF2Qv9s1zYi4/6h8vYPD5syB+zPJVW6tUqFChwuVARfgqXBBZNWYH90tDzmBp4BfhQt9PX92y/+Nf/dieennd6nwhgXkvXmyAjNQhkLxRCmlp2Lg2fbbRt3ORpiAUhQBm/vw/hAY7/5HbS+hiJi/iulREckQcHZnxkk5/S3dh3r8HHDQqtPuMWDmftwEhiQ/EwljS5W1dfoBoPlOnPEH+kNtlBpAj+lyslNXEzjHDw+EET3FyVs8VwfikdzweqiRFLHfrdnKhZb9874p96t4FW+rUxLd5gxri6TFk9F9kHxI65zcB+Dl1PBCT6++ClEO4/VpA8oodEpdEL42/dCHS16iXWT1kZCpUqFChwuVFRfgqfOCghkEv6nPMNM7ZT09t2//39aftR8++KYIiYgeTYaZHhG93bmgt/ebkP1dn8RTyJjIhGzzDjRRyDKpB9ZVbJMiJhwz/JoSPYHc7Mwqy4vFDr4tIxu38yd5SYosifHXlKZ4PlKeEagr32VPPjYtPQDKgP2Jblq4NRhAsxSRf0r0rf5Lg+TonccR2tbI7kUQ2CV/xx1v2pGKQPMycyNPY94okvyJ0Kj/si52m3bjasI/dvWiP3r5sSyo/lpF5Q9pnT4segN5ZN3YvA9INL3fPmuwqIHYuKwSpi6VZ7DFzF8/hMYPHtisQPsIyToUKFSpUuPyoCF+FDxaqXcxkQVTqcxA4numr26nzPfvOz07bd556015+fdNfcoBQSVCMQuSgtmsN3sKVk+f14vNqLhAEBOIjJz6zhn9x9P8hiwU9EKsC/PYTkHA7FfMtZJDy//Lg2cd47o8TCjKZ8adNyKmhb9zt5EzhhLmWMmWXL0dkHOgV1lSBvy//6ohXyvl+erxkofjjocieymQw4nk9lav458mFpj1824I9+pElu2GpZk3lNeYmyWMQ1IOQ5xD/A/vJWSzjhx/5iWXa6ZcwyCIED5MbJfPJM1TMqKlQoUKFClcQFeGr8AHDKY2THmqaUyI+NCuysN4b2L9/6rR9+Vsv27Nv7JjYjLXkz6fXmGqL5UIM5E42J0sy6CEcQiGfNE4YCcMlNUFaSFu/ZB6lus8SmrDOuDH6N7sNCgSTAI839d4Dp2j68xdlkJMJUf0vumZUOnlKJ7mEJO7xK9Hcz5eDVRajgULmbCjSOZqrE8u3XXn4tkX73INH7ebVRaupfEcqjGGNF3REE3cbKg+0cmaBPH+O2CBuE3cxU+IXz2picnYPw0xevnABXAZ5j1OhQoUKFa4mVISvwgeKIEHMysUskxMemZoTkLENxjV7+tSW/atvPWOP//yUbQ5FJlhK1S8Jh5vysgm0JGbqwhAWb4lSmYk19Qd+dHniTolIhoNZO0ALbGvi70wSryBkiQyf+E2CYiYsvqgRcUoWJJNhxVks+HGGiKEujhE37MzwiWRJCl398dg6rYatNnbsMw/dYJ+896TNN6RDXFnFZrvMylFaknMOrbxmfjmmoYzdTybLGzh581m8jBPxkuDljF6EhUyFChUqVLh6URG+CpcJWc2gZE5h3OZ/Igznt0f2+E9ft+89c8Z+/Nq2nd8aWWvcczIBeYEO8cYxZGOuvC2c2mArkLSgLgG3I+JkBPIma4iG34SBJRHCjT2Dwi98+aeULtJUJmEQurD40f+7h2vhLIo7Dh5NcfAP8lcrS8E8AzhU2NhqY7bUqVm/rvPQuS+2anbDctPuvXnRHrxl0e48OW/13aGNag3PPBvHUB71uaZMXW5mBYPM8cKEv/0MJMuzjizN8jJFngJ+s1++CHIXM3xJECtUqFChwrWFivBVuKKg+vGrzfFaR8OePb1tX/q3P7THnztnO6N5a9TGEhpaS0TPZ8AgfbLx1q5/uaIAYhIvWIQ9wUTilNBBcEpYIXyzsmkvQe+Ig5oOXvt9J7N4MvFc3TQu/zOcF0tGI5XGuCYOmG/0BhnkU22Q3M64b3esNuyzD99sj9y1avXaQCJNyTUUt79n5i23zfFn6pQEW/KQLuHxnB3L7JEP7PhzpBxm9cyWUYUKFSpUuDZREb4KVxaqfRA+/s/5Sx1164537Xs/e93+8Dsv2c9efN1q7VUb9sfWtKE1G3XrjURkREagQoA5NackIibxc+sEvnysP4iLrySX9EI+XBGnzM5drElEQm4F+5sPrjgf14jXHpl4ho909CvehHMG/ryezqlWY5NtwptqoJCukXVadTu62LDPP3KDPXJby440mamb9+/1jmtdxZkTOW5LR5QJZI2tUMgCm2ozQ5eEjoR5PpLZ0nz+jnNPU6FChQoVrj9UhK/CFURQo0LXChkT4CziOT25n3pxzb7xly/bE8+dsXPdmnUHI+ObFcwI8kmwWZLidrTJic+EvEhPvEwQZAjsJzazbjUK13MwXHNYZ5DNiH3yEuEnj7LMG8Ruqhfb9DNtkhG548WN4Rw0bs7mFXS0MbZ7b1y0Tzx0k911S9vaJpI2HFqjo1JoSlZkrlXrKM/MysVXK3JTbMgcGx37p/WkMZbEmbmLjbIrVKhQocKHBxXhq3BF4ZWv/IPs5AsYXi1l2H4E8vP8Gzv2lcdftO88+aKtbY9st9YUjxLDQcYlZPTPiQw6ij//WBwlCeig++0DcSKkNIUZYngQitQeBJlLoAsCFy5ioJ//nCPII8CKi82RkWuINS6L6N13y5L94kdvtvtuXbIluflqx5hZukZb8szUmbWaInC+hUw5P53LQcu1B4HwivhVqFChwocDFeGrcGWRtY+lSCcmECd2osMWM1MQtpz2e2NtaP/uhy/Zz15dt1fe2LT1bt+2B4ohksTOc5ggbyJG+q8aLsOza/E8266ME8s9ZAcyFqQsfEgvM3aJmMzYkV9IrA68OOF79ykVvmVMekrbCZenqDNV8HKnbjcf6dj9tx61j9551G4/uWDt+tAlGs2W/vOVuiB0TZ0Xhhcw+NZvrSzNVqhQoUKFCgehInwVrhk4QYKkibxt7/Tt9XM9Eb81+9kr5+zU+R07s9G3te7IBuJa43E3yNu4LurHjxkvkUFfNw491HyXKcQv7JHOxRHyiVl5f8NWP4gfPw+SOCTTrfoX3501a9bNblxt2U2rbbv9xLLdJ6J3y4l5W56vieiJss7xSTTIoU6oUbNWrUlirqfa765ChQoVKlwKKsJX4ZpDED+3ycxZvzew8+s79sypdXv8uTM++7exvWu94ch2hrzjGm+e8vICK8T+Nm8yMdfDv2gGTijd70LNgsCQj5ZT9DiYOeTFE4uXKaTL95hW+JzSbtQattBq2mJjZLccadgj95ywR+690U6sNm2+NWetBjOB0ksW2FSZr1XM6J6mU6FChQoVKlwaKsJX4RoFy7Qsj9ZVi0XoVIupyoPB2Da7A3tzc9veOr9tr57p2ytvdO350+fsrEjhEBlfZ42lXZ+H89VWZuMgktkcLtQsIF0XIF6eBx1rdRE/vhoyZ6vzc3bbySW744Zlu+VE22460bHjq8u2utCwTr1u9WCgHpkfC8GzOwoyXxipXSDNChUqVKhQ4RCoCF+FaxdUXWbu9IMAMmvnz/2JG8Vzf/G/P9y1rV7f+iKDa5sje/XNdXvh7MBGg74Nh8zFuRoZSNVhiFU0mVlJfHA3mnU7ttKxm4/P241HO7bcrtt8s2ntVsPKRysmIE7kEpqHIb9J9iB6+CHBs4zTub4KFSpUqFDhUlERvgrXEZJCAejRwRSJRV62MQmi+P7DZw3fMzvLc7nweVSoUKFChQqHRUX4KlSoUKFChQoVrmuY/f+fIsTKgQRvyg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55598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MBA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Research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Instructional System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457200" y="1698982"/>
            <a:ext cx="8343305" cy="4541486"/>
            <a:chOff x="2946400" y="2832100"/>
            <a:chExt cx="6299200" cy="3594100"/>
          </a:xfrm>
        </p:grpSpPr>
        <p:pic>
          <p:nvPicPr>
            <p:cNvPr id="12" name="Picture 6" descr="0_SystStrat Complet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19" t="7726" r="2927" b="4836"/>
            <a:stretch>
              <a:fillRect/>
            </a:stretch>
          </p:blipFill>
          <p:spPr bwMode="auto">
            <a:xfrm>
              <a:off x="2946400" y="2832100"/>
              <a:ext cx="6299200" cy="359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067300" y="3219450"/>
              <a:ext cx="13081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1900"/>
                </a:spcAft>
                <a:buClr>
                  <a:srgbClr val="FF0000"/>
                </a:buClr>
                <a:buSzPct val="125000"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Business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464300" y="5010150"/>
              <a:ext cx="14351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1900"/>
                </a:spcAft>
                <a:buClr>
                  <a:srgbClr val="FF0000"/>
                </a:buClr>
                <a:buSzPct val="125000"/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Curriculum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569200" y="3270250"/>
              <a:ext cx="12827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1900"/>
                </a:spcAft>
                <a:buClr>
                  <a:srgbClr val="FF0000"/>
                </a:buClr>
                <a:buSzPct val="125000"/>
              </a:pPr>
              <a:r>
                <a:rPr lang="en-US" sz="16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Standards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305300" y="5657850"/>
              <a:ext cx="13081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1900"/>
                </a:spcAft>
                <a:buClr>
                  <a:srgbClr val="FF0000"/>
                </a:buClr>
                <a:buSzPct val="125000"/>
              </a:pPr>
              <a:r>
                <a:rPr lang="en-US" sz="16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Instruction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149600" y="4502150"/>
              <a:ext cx="11049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Aft>
                  <a:spcPts val="1900"/>
                </a:spcAft>
                <a:buClr>
                  <a:srgbClr val="FF0000"/>
                </a:buClr>
                <a:buSzPct val="125000"/>
              </a:pPr>
              <a:r>
                <a:rPr lang="en-US" sz="16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Proof</a:t>
              </a:r>
            </a:p>
          </p:txBody>
        </p:sp>
      </p:grpSp>
      <p:grpSp>
        <p:nvGrpSpPr>
          <p:cNvPr id="18" name="Group 6"/>
          <p:cNvGrpSpPr/>
          <p:nvPr/>
        </p:nvGrpSpPr>
        <p:grpSpPr>
          <a:xfrm>
            <a:off x="7017460" y="5696854"/>
            <a:ext cx="2126541" cy="966300"/>
            <a:chOff x="7220931" y="6026260"/>
            <a:chExt cx="1923069" cy="636894"/>
          </a:xfrm>
        </p:grpSpPr>
        <p:pic>
          <p:nvPicPr>
            <p:cNvPr id="19" name="Picture 18" descr="MBA 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706" y="6026260"/>
              <a:ext cx="1505639" cy="381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20931" y="6324600"/>
              <a:ext cx="1923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2014, 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MBA 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Research,</a:t>
              </a:r>
            </a:p>
            <a:p>
              <a:pPr algn="ctr"/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Columbus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Ohio;  All rights reserved.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  <a:noFill/>
          <a:ln/>
        </p:spPr>
        <p:txBody>
          <a:bodyPr lIns="90488" tIns="44450" rIns="90488" bIns="44450" anchor="ctr">
            <a:normAutofit/>
          </a:bodyPr>
          <a:lstStyle/>
          <a:p>
            <a:r>
              <a:rPr lang="en-US" b="1" dirty="0" smtClean="0"/>
              <a:t>Integration into CTSO’s</a:t>
            </a:r>
            <a:endParaRPr lang="en-US" b="1" dirty="0"/>
          </a:p>
        </p:txBody>
      </p:sp>
      <p:grpSp>
        <p:nvGrpSpPr>
          <p:cNvPr id="4" name="Group 6"/>
          <p:cNvGrpSpPr/>
          <p:nvPr/>
        </p:nvGrpSpPr>
        <p:grpSpPr>
          <a:xfrm>
            <a:off x="6858001" y="5829300"/>
            <a:ext cx="2286000" cy="833854"/>
            <a:chOff x="7220931" y="6026260"/>
            <a:chExt cx="1923069" cy="636894"/>
          </a:xfrm>
        </p:grpSpPr>
        <p:pic>
          <p:nvPicPr>
            <p:cNvPr id="5" name="Picture 4" descr="MBA 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706" y="6026260"/>
              <a:ext cx="1505639" cy="381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220931" y="6324600"/>
              <a:ext cx="1923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2014, 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MBA </a:t>
              </a:r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Research,</a:t>
              </a:r>
            </a:p>
            <a:p>
              <a:pPr algn="ctr"/>
              <a:r>
                <a:rPr lang="en-US" sz="800" dirty="0" smtClean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Columbus</a:t>
              </a:r>
              <a:r>
                <a:rPr lang="en-US" sz="800" dirty="0">
                  <a:solidFill>
                    <a:srgbClr val="000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Ohio;  All rights reserved.</a:t>
              </a: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174" y="1989138"/>
            <a:ext cx="8229600" cy="4525963"/>
          </a:xfrm>
        </p:spPr>
        <p:txBody>
          <a:bodyPr/>
          <a:lstStyle/>
          <a:p>
            <a:r>
              <a:rPr lang="en-US" b="1" dirty="0" smtClean="0"/>
              <a:t>Standards development</a:t>
            </a:r>
          </a:p>
          <a:p>
            <a:r>
              <a:rPr lang="en-US" b="1" dirty="0" smtClean="0"/>
              <a:t>Competitive event sponsorship</a:t>
            </a:r>
          </a:p>
          <a:p>
            <a:r>
              <a:rPr lang="en-US" b="1" dirty="0" smtClean="0"/>
              <a:t>Competitive event taskforce support</a:t>
            </a:r>
          </a:p>
          <a:p>
            <a:r>
              <a:rPr lang="en-US" b="1" dirty="0" smtClean="0"/>
              <a:t>Alignment with national standards</a:t>
            </a:r>
          </a:p>
          <a:p>
            <a:endParaRPr lang="en-US" b="1" dirty="0"/>
          </a:p>
        </p:txBody>
      </p:sp>
    </p:spTree>
  </p:cSld>
  <p:clrMapOvr>
    <a:masterClrMapping/>
  </p:clrMapOvr>
  <p:transition spd="slow">
    <p:cover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507</Words>
  <Application>Microsoft Office PowerPoint</Application>
  <PresentationFormat>On-screen Show (4:3)</PresentationFormat>
  <Paragraphs>130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Verdana</vt:lpstr>
      <vt:lpstr>Office Theme</vt:lpstr>
      <vt:lpstr>Make The Stage! CTSO Competitive Edge </vt:lpstr>
      <vt:lpstr>Objectives</vt:lpstr>
      <vt:lpstr>What Are Your Challenges?</vt:lpstr>
      <vt:lpstr>Day 1</vt:lpstr>
      <vt:lpstr>MBAResearch Mission </vt:lpstr>
      <vt:lpstr>Member States</vt:lpstr>
      <vt:lpstr>www.mbaresearch.org</vt:lpstr>
      <vt:lpstr>PowerPoint Presentation</vt:lpstr>
      <vt:lpstr>Integration into CTSO’s</vt:lpstr>
      <vt:lpstr>Five Keys to Helping Students Prepare</vt:lpstr>
      <vt:lpstr>Introduction - GNAP</vt:lpstr>
      <vt:lpstr>PowerPoint Presentation</vt:lpstr>
      <vt:lpstr>ICBETC </vt:lpstr>
      <vt:lpstr>Additional Keys</vt:lpstr>
      <vt:lpstr>PowerPoint Presentation</vt:lpstr>
      <vt:lpstr>Resources for Competition</vt:lpstr>
      <vt:lpstr> LAP Modules</vt:lpstr>
      <vt:lpstr>Thank You</vt:lpstr>
    </vt:vector>
  </TitlesOfParts>
  <Company>Jenison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it All! Seamless Integration of Your Student Organization</dc:title>
  <dc:creator>Brenda Clark</dc:creator>
  <cp:lastModifiedBy>Brenda Clark</cp:lastModifiedBy>
  <cp:revision>84</cp:revision>
  <cp:lastPrinted>2010-06-14T19:43:02Z</cp:lastPrinted>
  <dcterms:created xsi:type="dcterms:W3CDTF">2010-06-14T14:35:31Z</dcterms:created>
  <dcterms:modified xsi:type="dcterms:W3CDTF">2016-01-27T14:42:00Z</dcterms:modified>
</cp:coreProperties>
</file>