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3004800" cy="9753600"/>
  <p:notesSz cx="6858000" cy="9144000"/>
  <p:defaultTextStyle>
    <a:lvl1pPr algn="ctr" defTabSz="584200">
      <a:defRPr sz="3600">
        <a:solidFill>
          <a:srgbClr val="57564B"/>
        </a:solidFill>
        <a:latin typeface="Hoefler Text"/>
        <a:ea typeface="Hoefler Text"/>
        <a:cs typeface="Hoefler Text"/>
        <a:sym typeface="Hoefler Text"/>
      </a:defRPr>
    </a:lvl1pPr>
    <a:lvl2pPr indent="342900" algn="ctr" defTabSz="584200">
      <a:defRPr sz="3600">
        <a:solidFill>
          <a:srgbClr val="57564B"/>
        </a:solidFill>
        <a:latin typeface="Hoefler Text"/>
        <a:ea typeface="Hoefler Text"/>
        <a:cs typeface="Hoefler Text"/>
        <a:sym typeface="Hoefler Text"/>
      </a:defRPr>
    </a:lvl2pPr>
    <a:lvl3pPr indent="685800" algn="ctr" defTabSz="584200">
      <a:defRPr sz="3600">
        <a:solidFill>
          <a:srgbClr val="57564B"/>
        </a:solidFill>
        <a:latin typeface="Hoefler Text"/>
        <a:ea typeface="Hoefler Text"/>
        <a:cs typeface="Hoefler Text"/>
        <a:sym typeface="Hoefler Text"/>
      </a:defRPr>
    </a:lvl3pPr>
    <a:lvl4pPr indent="1028700" algn="ctr" defTabSz="584200">
      <a:defRPr sz="3600">
        <a:solidFill>
          <a:srgbClr val="57564B"/>
        </a:solidFill>
        <a:latin typeface="Hoefler Text"/>
        <a:ea typeface="Hoefler Text"/>
        <a:cs typeface="Hoefler Text"/>
        <a:sym typeface="Hoefler Text"/>
      </a:defRPr>
    </a:lvl4pPr>
    <a:lvl5pPr indent="1371600" algn="ctr" defTabSz="584200">
      <a:defRPr sz="3600">
        <a:solidFill>
          <a:srgbClr val="57564B"/>
        </a:solidFill>
        <a:latin typeface="Hoefler Text"/>
        <a:ea typeface="Hoefler Text"/>
        <a:cs typeface="Hoefler Text"/>
        <a:sym typeface="Hoefler Text"/>
      </a:defRPr>
    </a:lvl5pPr>
    <a:lvl6pPr indent="1714500" algn="ctr" defTabSz="584200">
      <a:defRPr sz="3600">
        <a:solidFill>
          <a:srgbClr val="57564B"/>
        </a:solidFill>
        <a:latin typeface="Hoefler Text"/>
        <a:ea typeface="Hoefler Text"/>
        <a:cs typeface="Hoefler Text"/>
        <a:sym typeface="Hoefler Text"/>
      </a:defRPr>
    </a:lvl6pPr>
    <a:lvl7pPr indent="2057400" algn="ctr" defTabSz="584200">
      <a:defRPr sz="3600">
        <a:solidFill>
          <a:srgbClr val="57564B"/>
        </a:solidFill>
        <a:latin typeface="Hoefler Text"/>
        <a:ea typeface="Hoefler Text"/>
        <a:cs typeface="Hoefler Text"/>
        <a:sym typeface="Hoefler Text"/>
      </a:defRPr>
    </a:lvl7pPr>
    <a:lvl8pPr indent="2400300" algn="ctr" defTabSz="584200">
      <a:defRPr sz="3600">
        <a:solidFill>
          <a:srgbClr val="57564B"/>
        </a:solidFill>
        <a:latin typeface="Hoefler Text"/>
        <a:ea typeface="Hoefler Text"/>
        <a:cs typeface="Hoefler Text"/>
        <a:sym typeface="Hoefler Text"/>
      </a:defRPr>
    </a:lvl8pPr>
    <a:lvl9pPr indent="2743200" algn="ctr" defTabSz="584200">
      <a:defRPr sz="3600">
        <a:solidFill>
          <a:srgbClr val="57564B"/>
        </a:solidFill>
        <a:latin typeface="Hoefler Text"/>
        <a:ea typeface="Hoefler Text"/>
        <a:cs typeface="Hoefler Text"/>
        <a:sym typeface="Hoefler Tex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3714F">
              <a:alpha val="8000"/>
            </a:srgbClr>
          </a:solidFill>
        </a:fill>
      </a:tcStyle>
    </a:band2H>
    <a:firstCol>
      <a:tcTxStyle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</a:tcStyle>
    </a:firstCol>
    <a:lastRow>
      <a:tcTxStyle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508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BCC">
              <a:alpha val="54000"/>
            </a:srgbClr>
          </a:solidFill>
        </a:fill>
      </a:tcStyle>
    </a:band2H>
    <a:firstCol>
      <a:tcTxStyle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</a:tcStyle>
    </a:firstCol>
    <a:lastRow>
      <a:tcTxStyle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BCC">
              <a:alpha val="80000"/>
            </a:srgbClr>
          </a:solidFill>
        </a:fill>
      </a:tcStyle>
    </a:band2H>
    <a:firstCol>
      <a:tcTxStyle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V>
        </a:tcBdr>
      </a:tcStyle>
    </a:firstCol>
    <a:lastRow>
      <a:tcTxStyle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AE5E5">
              <a:alpha val="69000"/>
            </a:srgbClr>
          </a:solidFill>
        </a:fill>
      </a:tcStyle>
    </a:band2H>
    <a:firstCol>
      <a:tcTxStyle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33BA23B1-9221-436E-865A-0063620EA4FD}" styleName="">
    <a:tblBg/>
    <a:wholeTbl>
      <a:tcTxStyle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76000"/>
            </a:srgbClr>
          </a:solidFill>
        </a:fill>
      </a:tcStyle>
    </a:band2H>
    <a:firstCol>
      <a:tcTxStyle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V>
        </a:tcBdr>
      </a:tcStyle>
    </a:firstCol>
    <a:lastRow>
      <a:tcTxStyle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2708684C-4D16-4618-839F-0558EEFCDFE6}" styleName="">
    <a:tblBg/>
    <a:wholeTbl>
      <a:tcTxStyle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BCC">
              <a:alpha val="80000"/>
            </a:srgbClr>
          </a:solidFill>
        </a:fill>
      </a:tcStyle>
    </a:band2H>
    <a:firstCol>
      <a:tcTxStyle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oefler Text"/>
          <a:ea typeface="Hoefler Text"/>
          <a:cs typeface="Hoefler Text"/>
        </a:font>
        <a:srgbClr val="57564B"/>
      </a:tcTxStyle>
      <a:tcStyle>
        <a:tcBdr>
          <a:left>
            <a:ln w="25400" cap="flat">
              <a:solidFill>
                <a:srgbClr val="83714F"/>
              </a:solidFill>
              <a:prstDash val="solid"/>
              <a:miter lim="400000"/>
            </a:ln>
          </a:left>
          <a:right>
            <a:ln w="25400" cap="flat">
              <a:solidFill>
                <a:srgbClr val="83714F"/>
              </a:solidFill>
              <a:prstDash val="solid"/>
              <a:miter lim="400000"/>
            </a:ln>
          </a:right>
          <a:top>
            <a:ln w="25400" cap="flat">
              <a:solidFill>
                <a:srgbClr val="83714F"/>
              </a:solidFill>
              <a:prstDash val="solid"/>
              <a:miter lim="400000"/>
            </a:ln>
          </a:top>
          <a:bottom>
            <a:ln w="25400" cap="flat">
              <a:solidFill>
                <a:srgbClr val="83714F"/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/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9C">
              <a:alpha val="3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25400" cap="flat">
              <a:solidFill>
                <a:srgbClr val="83714F"/>
              </a:solidFill>
              <a:prstDash val="solid"/>
              <a:miter lim="400000"/>
            </a:ln>
          </a:left>
          <a:right>
            <a:ln w="25400" cap="flat">
              <a:solidFill>
                <a:srgbClr val="83714F"/>
              </a:solidFill>
              <a:prstDash val="solid"/>
              <a:miter lim="400000"/>
            </a:ln>
          </a:right>
          <a:top>
            <a:ln w="25400" cap="flat">
              <a:solidFill>
                <a:srgbClr val="83714F"/>
              </a:solidFill>
              <a:prstDash val="solid"/>
              <a:miter lim="400000"/>
            </a:ln>
          </a:top>
          <a:bottom>
            <a:ln w="25400" cap="flat">
              <a:solidFill>
                <a:srgbClr val="83714F"/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/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25400" cap="flat">
              <a:solidFill>
                <a:srgbClr val="83714F"/>
              </a:solidFill>
              <a:prstDash val="solid"/>
              <a:miter lim="400000"/>
            </a:ln>
          </a:left>
          <a:right>
            <a:ln w="25400" cap="flat">
              <a:solidFill>
                <a:srgbClr val="83714F"/>
              </a:solidFill>
              <a:prstDash val="solid"/>
              <a:miter lim="400000"/>
            </a:ln>
          </a:right>
          <a:top>
            <a:ln w="25400" cap="flat">
              <a:solidFill>
                <a:srgbClr val="83714F"/>
              </a:solidFill>
              <a:prstDash val="solid"/>
              <a:miter lim="400000"/>
            </a:ln>
          </a:top>
          <a:bottom>
            <a:ln w="25400" cap="flat">
              <a:solidFill>
                <a:srgbClr val="83714F"/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/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25400" cap="flat">
              <a:solidFill>
                <a:srgbClr val="83714F"/>
              </a:solidFill>
              <a:prstDash val="solid"/>
              <a:miter lim="400000"/>
            </a:ln>
          </a:left>
          <a:right>
            <a:ln w="25400" cap="flat">
              <a:solidFill>
                <a:srgbClr val="83714F"/>
              </a:solidFill>
              <a:prstDash val="solid"/>
              <a:miter lim="400000"/>
            </a:ln>
          </a:right>
          <a:top>
            <a:ln w="25400" cap="flat">
              <a:solidFill>
                <a:srgbClr val="83714F"/>
              </a:solidFill>
              <a:prstDash val="solid"/>
              <a:miter lim="400000"/>
            </a:ln>
          </a:top>
          <a:bottom>
            <a:ln w="25400" cap="flat">
              <a:solidFill>
                <a:srgbClr val="83714F"/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/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8" d="100"/>
          <a:sy n="48" d="100"/>
        </p:scale>
        <p:origin x="-1760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4794485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498599" y="4838700"/>
            <a:ext cx="10007602" cy="88900"/>
            <a:chOff x="0" y="0"/>
            <a:chExt cx="10007600" cy="88900"/>
          </a:xfrm>
        </p:grpSpPr>
        <p:pic>
          <p:nvPicPr>
            <p:cNvPr id="6" name="Typeset_Center_Ornament_lin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8100"/>
              <a:ext cx="48641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Typeset_Center_Ornament_lin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0800000">
              <a:off x="5143500" y="38099"/>
              <a:ext cx="4864100" cy="12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Center Shape 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51400" y="0"/>
              <a:ext cx="304800" cy="88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117600" y="2463800"/>
            <a:ext cx="10769600" cy="25400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 cap="none"/>
            </a:pPr>
            <a:r>
              <a:rPr sz="6700" cap="all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117600" y="5041900"/>
            <a:ext cx="10769600" cy="1270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+mn-lt"/>
                <a:ea typeface="+mn-ea"/>
                <a:cs typeface="+mn-cs"/>
                <a:sym typeface="Bodoni SvtyTwo SC ITC TT-Book"/>
              </a:defRPr>
            </a:lvl1pPr>
            <a:lvl2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+mn-lt"/>
                <a:ea typeface="+mn-ea"/>
                <a:cs typeface="+mn-cs"/>
                <a:sym typeface="Bodoni SvtyTwo SC ITC TT-Book"/>
              </a:defRPr>
            </a:lvl2pPr>
            <a:lvl3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+mn-lt"/>
                <a:ea typeface="+mn-ea"/>
                <a:cs typeface="+mn-cs"/>
                <a:sym typeface="Bodoni SvtyTwo SC ITC TT-Book"/>
              </a:defRPr>
            </a:lvl3pPr>
            <a:lvl4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+mn-lt"/>
                <a:ea typeface="+mn-ea"/>
                <a:cs typeface="+mn-cs"/>
                <a:sym typeface="Bodoni SvtyTwo SC ITC TT-Book"/>
              </a:defRPr>
            </a:lvl4pPr>
            <a:lvl5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+mn-lt"/>
                <a:ea typeface="+mn-ea"/>
                <a:cs typeface="+mn-cs"/>
                <a:sym typeface="Bodoni SvtyTwo SC ITC TT-Book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40"/>
          <p:cNvGrpSpPr/>
          <p:nvPr/>
        </p:nvGrpSpPr>
        <p:grpSpPr>
          <a:xfrm>
            <a:off x="1498600" y="4838700"/>
            <a:ext cx="4368800" cy="88900"/>
            <a:chOff x="0" y="0"/>
            <a:chExt cx="4368799" cy="88900"/>
          </a:xfrm>
        </p:grpSpPr>
        <p:pic>
          <p:nvPicPr>
            <p:cNvPr id="37" name="Typeset_Center_Ornament_lin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8100"/>
              <a:ext cx="2032001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" name="Typeset_Center_Ornament_lin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0800000">
              <a:off x="2336799" y="38099"/>
              <a:ext cx="2032001" cy="12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" name="Center Shape 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0" y="0"/>
              <a:ext cx="304800" cy="88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1117600" y="914400"/>
            <a:ext cx="5130800" cy="40894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 cap="none"/>
            </a:pPr>
            <a:r>
              <a:rPr sz="6700" cap="all"/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1117600" y="5041900"/>
            <a:ext cx="5130800" cy="3810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+mn-lt"/>
                <a:ea typeface="+mn-ea"/>
                <a:cs typeface="+mn-cs"/>
                <a:sym typeface="Bodoni SvtyTwo SC ITC TT-Book"/>
              </a:defRPr>
            </a:lvl1pPr>
            <a:lvl2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+mn-lt"/>
                <a:ea typeface="+mn-ea"/>
                <a:cs typeface="+mn-cs"/>
                <a:sym typeface="Bodoni SvtyTwo SC ITC TT-Book"/>
              </a:defRPr>
            </a:lvl2pPr>
            <a:lvl3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+mn-lt"/>
                <a:ea typeface="+mn-ea"/>
                <a:cs typeface="+mn-cs"/>
                <a:sym typeface="Bodoni SvtyTwo SC ITC TT-Book"/>
              </a:defRPr>
            </a:lvl3pPr>
            <a:lvl4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+mn-lt"/>
                <a:ea typeface="+mn-ea"/>
                <a:cs typeface="+mn-cs"/>
                <a:sym typeface="Bodoni SvtyTwo SC ITC TT-Book"/>
              </a:defRPr>
            </a:lvl4pPr>
            <a:lvl5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+mn-lt"/>
                <a:ea typeface="+mn-ea"/>
                <a:cs typeface="+mn-cs"/>
                <a:sym typeface="Bodoni SvtyTwo SC ITC TT-Book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317248" y="2438400"/>
            <a:ext cx="12383234" cy="128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Title Text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850900" y="2755900"/>
            <a:ext cx="5410200" cy="6350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317248" y="2438400"/>
            <a:ext cx="12383234" cy="128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850900" y="2755900"/>
            <a:ext cx="5410200" cy="6350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317248" y="2438400"/>
            <a:ext cx="12383234" cy="128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6743700" y="2755900"/>
            <a:ext cx="5410200" cy="6350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317248" y="2438400"/>
            <a:ext cx="12383234" cy="128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65150" anchor="t"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850900" y="838200"/>
            <a:ext cx="11303000" cy="80772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spcBef>
                <a:spcPts val="5500"/>
              </a:spcBef>
              <a:buBlip>
                <a:blip r:embed="rId2"/>
              </a:buBlip>
              <a:defRPr sz="4500"/>
            </a:lvl1pPr>
            <a:lvl2pPr>
              <a:lnSpc>
                <a:spcPct val="120000"/>
              </a:lnSpc>
              <a:spcBef>
                <a:spcPts val="5500"/>
              </a:spcBef>
              <a:buBlip>
                <a:blip r:embed="rId2"/>
              </a:buBlip>
              <a:defRPr sz="4500"/>
            </a:lvl2pPr>
            <a:lvl3pPr>
              <a:lnSpc>
                <a:spcPct val="120000"/>
              </a:lnSpc>
              <a:spcBef>
                <a:spcPts val="5500"/>
              </a:spcBef>
              <a:buBlip>
                <a:blip r:embed="rId2"/>
              </a:buBlip>
              <a:defRPr sz="4500"/>
            </a:lvl3pPr>
            <a:lvl4pPr>
              <a:lnSpc>
                <a:spcPct val="120000"/>
              </a:lnSpc>
              <a:spcBef>
                <a:spcPts val="5500"/>
              </a:spcBef>
              <a:buBlip>
                <a:blip r:embed="rId2"/>
              </a:buBlip>
              <a:defRPr sz="4500"/>
            </a:lvl4pPr>
            <a:lvl5pPr>
              <a:lnSpc>
                <a:spcPct val="120000"/>
              </a:lnSpc>
              <a:spcBef>
                <a:spcPts val="5500"/>
              </a:spcBef>
              <a:buBlip>
                <a:blip r:embed="rId2"/>
              </a:buBlip>
              <a:defRPr sz="4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57564B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57564B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57564B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57564B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57564B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- Ornamental Bor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317248" y="2438400"/>
            <a:ext cx="12383234" cy="128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1117600" y="2971800"/>
            <a:ext cx="10769600" cy="3810000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lvl="0">
              <a:defRPr sz="1800" cap="none"/>
            </a:pPr>
            <a:r>
              <a:rPr sz="7200" cap="all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2"/>
          <p:cNvGrpSpPr/>
          <p:nvPr/>
        </p:nvGrpSpPr>
        <p:grpSpPr>
          <a:xfrm>
            <a:off x="1498599" y="2070100"/>
            <a:ext cx="10007602" cy="88900"/>
            <a:chOff x="0" y="0"/>
            <a:chExt cx="10007600" cy="88900"/>
          </a:xfrm>
        </p:grpSpPr>
        <p:pic>
          <p:nvPicPr>
            <p:cNvPr id="29" name="Typeset_Center_Ornament_lin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8100"/>
              <a:ext cx="48641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Typeset_Center_Ornament_lin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0800000">
              <a:off x="5143500" y="38099"/>
              <a:ext cx="4864100" cy="12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Center Shape 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51400" y="0"/>
              <a:ext cx="304800" cy="88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117600" y="838200"/>
            <a:ext cx="10769600" cy="1143000"/>
          </a:xfrm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117600" y="2273300"/>
            <a:ext cx="10769600" cy="6477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+mn-lt"/>
                <a:ea typeface="+mn-ea"/>
                <a:cs typeface="+mn-cs"/>
                <a:sym typeface="Bodoni SvtyTwo SC ITC TT-Book"/>
              </a:defRPr>
            </a:lvl1pPr>
            <a:lvl2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+mn-lt"/>
                <a:ea typeface="+mn-ea"/>
                <a:cs typeface="+mn-cs"/>
                <a:sym typeface="Bodoni SvtyTwo SC ITC TT-Book"/>
              </a:defRPr>
            </a:lvl2pPr>
            <a:lvl3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+mn-lt"/>
                <a:ea typeface="+mn-ea"/>
                <a:cs typeface="+mn-cs"/>
                <a:sym typeface="Bodoni SvtyTwo SC ITC TT-Book"/>
              </a:defRPr>
            </a:lvl3pPr>
            <a:lvl4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+mn-lt"/>
                <a:ea typeface="+mn-ea"/>
                <a:cs typeface="+mn-cs"/>
                <a:sym typeface="Bodoni SvtyTwo SC ITC TT-Book"/>
              </a:defRPr>
            </a:lvl4pPr>
            <a:lvl5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600">
                <a:solidFill>
                  <a:srgbClr val="B6492C"/>
                </a:solidFill>
                <a:latin typeface="+mn-lt"/>
                <a:ea typeface="+mn-ea"/>
                <a:cs typeface="+mn-cs"/>
                <a:sym typeface="Bodoni SvtyTwo SC ITC TT-Book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2.jpe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92100" y="2438400"/>
            <a:ext cx="12420600" cy="129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850900" y="838200"/>
            <a:ext cx="1130300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 cap="none"/>
            </a:pPr>
            <a:r>
              <a:rPr sz="6700" cap="all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850900" y="2755900"/>
            <a:ext cx="11303000" cy="635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 spd="med"/>
  <p:txStyles>
    <p:titleStyle>
      <a:lvl1pPr algn="ctr" defTabSz="584200">
        <a:lnSpc>
          <a:spcPct val="80000"/>
        </a:lnSpc>
        <a:defRPr sz="6700" cap="all">
          <a:latin typeface="+mj-lt"/>
          <a:ea typeface="+mj-ea"/>
          <a:cs typeface="+mj-cs"/>
          <a:sym typeface="Academy Engraved LET"/>
        </a:defRPr>
      </a:lvl1pPr>
      <a:lvl2pPr indent="228600" algn="ctr" defTabSz="584200">
        <a:lnSpc>
          <a:spcPct val="80000"/>
        </a:lnSpc>
        <a:defRPr sz="6700" cap="all">
          <a:latin typeface="+mj-lt"/>
          <a:ea typeface="+mj-ea"/>
          <a:cs typeface="+mj-cs"/>
          <a:sym typeface="Academy Engraved LET"/>
        </a:defRPr>
      </a:lvl2pPr>
      <a:lvl3pPr indent="457200" algn="ctr" defTabSz="584200">
        <a:lnSpc>
          <a:spcPct val="80000"/>
        </a:lnSpc>
        <a:defRPr sz="6700" cap="all">
          <a:latin typeface="+mj-lt"/>
          <a:ea typeface="+mj-ea"/>
          <a:cs typeface="+mj-cs"/>
          <a:sym typeface="Academy Engraved LET"/>
        </a:defRPr>
      </a:lvl3pPr>
      <a:lvl4pPr indent="685800" algn="ctr" defTabSz="584200">
        <a:lnSpc>
          <a:spcPct val="80000"/>
        </a:lnSpc>
        <a:defRPr sz="6700" cap="all">
          <a:latin typeface="+mj-lt"/>
          <a:ea typeface="+mj-ea"/>
          <a:cs typeface="+mj-cs"/>
          <a:sym typeface="Academy Engraved LET"/>
        </a:defRPr>
      </a:lvl4pPr>
      <a:lvl5pPr indent="914400" algn="ctr" defTabSz="584200">
        <a:lnSpc>
          <a:spcPct val="80000"/>
        </a:lnSpc>
        <a:defRPr sz="6700" cap="all">
          <a:latin typeface="+mj-lt"/>
          <a:ea typeface="+mj-ea"/>
          <a:cs typeface="+mj-cs"/>
          <a:sym typeface="Academy Engraved LET"/>
        </a:defRPr>
      </a:lvl5pPr>
      <a:lvl6pPr indent="1143000" algn="ctr" defTabSz="584200">
        <a:lnSpc>
          <a:spcPct val="80000"/>
        </a:lnSpc>
        <a:defRPr sz="6700" cap="all">
          <a:latin typeface="+mj-lt"/>
          <a:ea typeface="+mj-ea"/>
          <a:cs typeface="+mj-cs"/>
          <a:sym typeface="Academy Engraved LET"/>
        </a:defRPr>
      </a:lvl6pPr>
      <a:lvl7pPr indent="1371600" algn="ctr" defTabSz="584200">
        <a:lnSpc>
          <a:spcPct val="80000"/>
        </a:lnSpc>
        <a:defRPr sz="6700" cap="all">
          <a:latin typeface="+mj-lt"/>
          <a:ea typeface="+mj-ea"/>
          <a:cs typeface="+mj-cs"/>
          <a:sym typeface="Academy Engraved LET"/>
        </a:defRPr>
      </a:lvl7pPr>
      <a:lvl8pPr indent="1600200" algn="ctr" defTabSz="584200">
        <a:lnSpc>
          <a:spcPct val="80000"/>
        </a:lnSpc>
        <a:defRPr sz="6700" cap="all">
          <a:latin typeface="+mj-lt"/>
          <a:ea typeface="+mj-ea"/>
          <a:cs typeface="+mj-cs"/>
          <a:sym typeface="Academy Engraved LET"/>
        </a:defRPr>
      </a:lvl8pPr>
      <a:lvl9pPr indent="1828800" algn="ctr" defTabSz="584200">
        <a:lnSpc>
          <a:spcPct val="80000"/>
        </a:lnSpc>
        <a:defRPr sz="6700" cap="all">
          <a:latin typeface="+mj-lt"/>
          <a:ea typeface="+mj-ea"/>
          <a:cs typeface="+mj-cs"/>
          <a:sym typeface="Academy Engraved LET"/>
        </a:defRPr>
      </a:lvl9pPr>
    </p:titleStyle>
    <p:bodyStyle>
      <a:lvl1pPr marL="482600" indent="-482600" defTabSz="584200">
        <a:lnSpc>
          <a:spcPct val="110000"/>
        </a:lnSpc>
        <a:spcBef>
          <a:spcPts val="3300"/>
        </a:spcBef>
        <a:buSzPct val="61000"/>
        <a:buBlip>
          <a:blip r:embed="rId17"/>
        </a:buBlip>
        <a:defRPr sz="3300">
          <a:solidFill>
            <a:srgbClr val="57564B"/>
          </a:solidFill>
          <a:latin typeface="Hoefler Text"/>
          <a:ea typeface="Hoefler Text"/>
          <a:cs typeface="Hoefler Text"/>
          <a:sym typeface="Hoefler Text"/>
        </a:defRPr>
      </a:lvl1pPr>
      <a:lvl2pPr marL="927100" indent="-482600" defTabSz="584200">
        <a:lnSpc>
          <a:spcPct val="110000"/>
        </a:lnSpc>
        <a:spcBef>
          <a:spcPts val="3300"/>
        </a:spcBef>
        <a:buSzPct val="61000"/>
        <a:buBlip>
          <a:blip r:embed="rId17"/>
        </a:buBlip>
        <a:defRPr sz="3300">
          <a:solidFill>
            <a:srgbClr val="57564B"/>
          </a:solidFill>
          <a:latin typeface="Hoefler Text"/>
          <a:ea typeface="Hoefler Text"/>
          <a:cs typeface="Hoefler Text"/>
          <a:sym typeface="Hoefler Text"/>
        </a:defRPr>
      </a:lvl2pPr>
      <a:lvl3pPr marL="1371600" indent="-482600" defTabSz="584200">
        <a:lnSpc>
          <a:spcPct val="110000"/>
        </a:lnSpc>
        <a:spcBef>
          <a:spcPts val="3300"/>
        </a:spcBef>
        <a:buSzPct val="61000"/>
        <a:buBlip>
          <a:blip r:embed="rId17"/>
        </a:buBlip>
        <a:defRPr sz="3300">
          <a:solidFill>
            <a:srgbClr val="57564B"/>
          </a:solidFill>
          <a:latin typeface="Hoefler Text"/>
          <a:ea typeface="Hoefler Text"/>
          <a:cs typeface="Hoefler Text"/>
          <a:sym typeface="Hoefler Text"/>
        </a:defRPr>
      </a:lvl3pPr>
      <a:lvl4pPr marL="1816100" indent="-482600" defTabSz="584200">
        <a:lnSpc>
          <a:spcPct val="110000"/>
        </a:lnSpc>
        <a:spcBef>
          <a:spcPts val="3300"/>
        </a:spcBef>
        <a:buSzPct val="61000"/>
        <a:buBlip>
          <a:blip r:embed="rId17"/>
        </a:buBlip>
        <a:defRPr sz="3300">
          <a:solidFill>
            <a:srgbClr val="57564B"/>
          </a:solidFill>
          <a:latin typeface="Hoefler Text"/>
          <a:ea typeface="Hoefler Text"/>
          <a:cs typeface="Hoefler Text"/>
          <a:sym typeface="Hoefler Text"/>
        </a:defRPr>
      </a:lvl4pPr>
      <a:lvl5pPr marL="2260600" indent="-482600" defTabSz="584200">
        <a:lnSpc>
          <a:spcPct val="110000"/>
        </a:lnSpc>
        <a:spcBef>
          <a:spcPts val="3300"/>
        </a:spcBef>
        <a:buSzPct val="61000"/>
        <a:buBlip>
          <a:blip r:embed="rId17"/>
        </a:buBlip>
        <a:defRPr sz="3300">
          <a:solidFill>
            <a:srgbClr val="57564B"/>
          </a:solidFill>
          <a:latin typeface="Hoefler Text"/>
          <a:ea typeface="Hoefler Text"/>
          <a:cs typeface="Hoefler Text"/>
          <a:sym typeface="Hoefler Text"/>
        </a:defRPr>
      </a:lvl5pPr>
      <a:lvl6pPr marL="2705100" indent="-482600" defTabSz="584200">
        <a:lnSpc>
          <a:spcPct val="110000"/>
        </a:lnSpc>
        <a:spcBef>
          <a:spcPts val="3300"/>
        </a:spcBef>
        <a:buSzPct val="61000"/>
        <a:buBlip>
          <a:blip r:embed="rId17"/>
        </a:buBlip>
        <a:defRPr sz="3300">
          <a:solidFill>
            <a:srgbClr val="57564B"/>
          </a:solidFill>
          <a:latin typeface="Hoefler Text"/>
          <a:ea typeface="Hoefler Text"/>
          <a:cs typeface="Hoefler Text"/>
          <a:sym typeface="Hoefler Text"/>
        </a:defRPr>
      </a:lvl6pPr>
      <a:lvl7pPr marL="3149600" indent="-482600" defTabSz="584200">
        <a:lnSpc>
          <a:spcPct val="110000"/>
        </a:lnSpc>
        <a:spcBef>
          <a:spcPts val="3300"/>
        </a:spcBef>
        <a:buSzPct val="61000"/>
        <a:buBlip>
          <a:blip r:embed="rId17"/>
        </a:buBlip>
        <a:defRPr sz="3300">
          <a:solidFill>
            <a:srgbClr val="57564B"/>
          </a:solidFill>
          <a:latin typeface="Hoefler Text"/>
          <a:ea typeface="Hoefler Text"/>
          <a:cs typeface="Hoefler Text"/>
          <a:sym typeface="Hoefler Text"/>
        </a:defRPr>
      </a:lvl7pPr>
      <a:lvl8pPr marL="3594100" indent="-482600" defTabSz="584200">
        <a:lnSpc>
          <a:spcPct val="110000"/>
        </a:lnSpc>
        <a:spcBef>
          <a:spcPts val="3300"/>
        </a:spcBef>
        <a:buSzPct val="61000"/>
        <a:buBlip>
          <a:blip r:embed="rId17"/>
        </a:buBlip>
        <a:defRPr sz="3300">
          <a:solidFill>
            <a:srgbClr val="57564B"/>
          </a:solidFill>
          <a:latin typeface="Hoefler Text"/>
          <a:ea typeface="Hoefler Text"/>
          <a:cs typeface="Hoefler Text"/>
          <a:sym typeface="Hoefler Text"/>
        </a:defRPr>
      </a:lvl8pPr>
      <a:lvl9pPr marL="4038600" indent="-482600" defTabSz="584200">
        <a:lnSpc>
          <a:spcPct val="110000"/>
        </a:lnSpc>
        <a:spcBef>
          <a:spcPts val="3300"/>
        </a:spcBef>
        <a:buSzPct val="61000"/>
        <a:buBlip>
          <a:blip r:embed="rId17"/>
        </a:buBlip>
        <a:defRPr sz="3300">
          <a:solidFill>
            <a:srgbClr val="57564B"/>
          </a:solidFill>
          <a:latin typeface="Hoefler Text"/>
          <a:ea typeface="Hoefler Text"/>
          <a:cs typeface="Hoefler Text"/>
          <a:sym typeface="Hoefler Tex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Bodoni SvtyTwo OS ITC TT-BookI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Bodoni SvtyTwo OS ITC TT-BookI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Bodoni SvtyTwo OS ITC TT-BookI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Bodoni SvtyTwo OS ITC TT-BookI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Bodoni SvtyTwo OS ITC TT-BookI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Bodoni SvtyTwo OS ITC TT-BookI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Bodoni SvtyTwo OS ITC TT-BookI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Bodoni SvtyTwo OS ITC TT-BookI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Bodoni SvtyTwo OS ITC TT-BookI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Construction Pathway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Student Production Classes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850900" y="838200"/>
            <a:ext cx="11303000" cy="16637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>
              <a:defRPr sz="1800" cap="none"/>
            </a:pPr>
            <a:r>
              <a:rPr sz="4800" cap="all"/>
              <a:t>Break production into manageable Parts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Figure material needs and send order- 6/4 walnut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Pick a project manager or you be the manager.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Cut rough pieces for Gluing. Check measurements. two students together.  I send the cut list to them.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Had 1 student set up and cut raised panels.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Set teams to rough sand.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Collect all parts labed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95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00" y="406400"/>
            <a:ext cx="6096000" cy="457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75400" y="406400"/>
            <a:ext cx="6096000" cy="457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7500" y="4953000"/>
            <a:ext cx="6096000" cy="457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75400" y="4953000"/>
            <a:ext cx="609600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02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70600" y="241300"/>
            <a:ext cx="6096000" cy="457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1600" y="241300"/>
            <a:ext cx="6096000" cy="457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01600" y="4749800"/>
            <a:ext cx="6096000" cy="457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70600" y="4749800"/>
            <a:ext cx="609600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09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6200"/>
            <a:ext cx="6096000" cy="457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3300" y="76200"/>
            <a:ext cx="6096000" cy="457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4711700"/>
            <a:ext cx="6096000" cy="457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84900" y="4711700"/>
            <a:ext cx="609600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16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500" y="3073400"/>
            <a:ext cx="11811001" cy="5913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20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2250"/>
            <a:ext cx="12928601" cy="9696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24" name="IMG_023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28" name="judge invoic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4900" y="-317500"/>
            <a:ext cx="8255000" cy="1038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850900" y="838200"/>
            <a:ext cx="11303000" cy="1778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>
              <a:defRPr sz="1800" cap="none"/>
            </a:pPr>
            <a:r>
              <a:rPr sz="4800" cap="all"/>
              <a:t>Nickerson City hall conference table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Same process - Field trip - rough dimensions - drawings - approval- order material - Production - delivery.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endParaRPr sz="3300">
              <a:solidFill>
                <a:srgbClr val="57564B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endParaRPr sz="3300">
              <a:solidFill>
                <a:srgbClr val="57564B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endParaRPr sz="3300">
              <a:solidFill>
                <a:srgbClr val="57564B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endParaRPr sz="3300">
              <a:solidFill>
                <a:srgbClr val="57564B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endParaRPr sz="3300">
              <a:solidFill>
                <a:srgbClr val="57564B"/>
              </a:solidFill>
            </a:endParaRPr>
          </a:p>
        </p:txBody>
      </p:sp>
      <p:pic>
        <p:nvPicPr>
          <p:cNvPr id="132" name="IMG_042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1800" y="4683125"/>
            <a:ext cx="6184900" cy="4638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G_0417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16700" y="4686300"/>
            <a:ext cx="6083300" cy="4562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Cafeteria remodel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Upon principal request - Budget set @ 6k.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Submitted proposal to Board for final approval.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Submitted plans 3D print and budget outline.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>
              <a:defRPr sz="1800" cap="none"/>
            </a:pPr>
            <a:r>
              <a:rPr sz="4800" cap="all"/>
              <a:t>Using classes together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Construction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Furniture and cabinet making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Cad / Technical drawing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40" name="Lunchroom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46200" y="101600"/>
            <a:ext cx="15951200" cy="985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>
              <a:defRPr sz="1800" cap="none"/>
            </a:pPr>
            <a:r>
              <a:rPr sz="6000" cap="all"/>
              <a:t>Booth drawings on-line</a:t>
            </a:r>
          </a:p>
        </p:txBody>
      </p:sp>
      <p:sp>
        <p:nvSpPr>
          <p:cNvPr id="143" name="Shape 1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44" name="bench drawings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0104" y="2228894"/>
            <a:ext cx="11442701" cy="7385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48" name="P101011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00" y="0"/>
            <a:ext cx="13030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Butcher Block Tables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idx="1"/>
          </p:nvPr>
        </p:nvSpPr>
        <p:spPr>
          <a:xfrm>
            <a:off x="647700" y="2463800"/>
            <a:ext cx="11811000" cy="687070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Had students mass produce;</a:t>
            </a:r>
          </a:p>
          <a:p>
            <a:pPr lvl="0">
              <a:lnSpc>
                <a:spcPct val="80000"/>
              </a:lnSpc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First step - select from 1 1/2” material precut.</a:t>
            </a:r>
          </a:p>
          <a:p>
            <a:pPr lvl="0">
              <a:lnSpc>
                <a:spcPct val="80000"/>
              </a:lnSpc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Make 6 rows 49” long</a:t>
            </a:r>
          </a:p>
          <a:p>
            <a:pPr lvl="0">
              <a:lnSpc>
                <a:spcPct val="80000"/>
              </a:lnSpc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Plane and sand to appropriate thickness</a:t>
            </a:r>
          </a:p>
          <a:p>
            <a:pPr lvl="0">
              <a:lnSpc>
                <a:spcPct val="80000"/>
              </a:lnSpc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Glue together 6 rows</a:t>
            </a:r>
          </a:p>
          <a:p>
            <a:pPr lvl="0">
              <a:lnSpc>
                <a:spcPct val="80000"/>
              </a:lnSpc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Glue together 3 rows of 6 now approx 18” wide x 49” long</a:t>
            </a:r>
          </a:p>
          <a:p>
            <a:pPr lvl="0">
              <a:lnSpc>
                <a:spcPct val="80000"/>
              </a:lnSpc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Plane 18” pieces to 1 1/4”, match and glue for 30” width</a:t>
            </a:r>
          </a:p>
          <a:p>
            <a:pPr lvl="0">
              <a:lnSpc>
                <a:spcPct val="80000"/>
              </a:lnSpc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Sand, Sand, Sand, cut to size, router edges, sand</a:t>
            </a:r>
          </a:p>
          <a:p>
            <a:pPr lvl="0">
              <a:lnSpc>
                <a:spcPct val="80000"/>
              </a:lnSpc>
              <a:spcBef>
                <a:spcPts val="23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Pour epoxy resin (Bar coat) 2 gallons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55" name="P101011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00" y="0"/>
            <a:ext cx="13030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59" name="P101010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00" y="0"/>
            <a:ext cx="13030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Half wall divider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63" name="P101010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1100" y="2091414"/>
            <a:ext cx="10236200" cy="7662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xfrm>
            <a:off x="850900" y="838200"/>
            <a:ext cx="11303000" cy="1524000"/>
          </a:xfrm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4800" cap="all"/>
              <a:t>4 Top Tables</a:t>
            </a:r>
          </a:p>
          <a:p>
            <a:pPr lvl="0">
              <a:defRPr sz="1800" cap="none"/>
            </a:pPr>
            <a:r>
              <a:rPr sz="4800" cap="all"/>
              <a:t>Reclaimed Gym Floor</a:t>
            </a:r>
          </a:p>
        </p:txBody>
      </p:sp>
      <p:sp>
        <p:nvSpPr>
          <p:cNvPr id="166" name="Shape 1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67" name="P101002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14400" y="2463800"/>
            <a:ext cx="9043095" cy="676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1010025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91400" y="5245100"/>
            <a:ext cx="5384801" cy="4030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pPr lvl="0">
              <a:defRPr sz="1800" cap="none"/>
            </a:pPr>
            <a:r>
              <a:rPr sz="5800" cap="all"/>
              <a:t>32 Foot Bar height Table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72" name="P101002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990" y="2578100"/>
            <a:ext cx="12661901" cy="717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76" name="P101002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00" y="0"/>
            <a:ext cx="13030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Project Based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Research community opportunities;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Lyons City hall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Nickerson City Hall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309 School District - Ticket Booth- Cafeteria remodel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Sports Posters - Senior posters &amp; group photos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Park Benches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80" name="IMG_039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" y="2501900"/>
            <a:ext cx="8724900" cy="6543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84" name="IMG_042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600" y="-3390900"/>
            <a:ext cx="13131800" cy="17504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Cribbage boards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88" name="IMG_042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2257100" y="663897"/>
            <a:ext cx="8483601" cy="113087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Ticket Booth</a:t>
            </a:r>
          </a:p>
        </p:txBody>
      </p:sp>
      <p:sp>
        <p:nvSpPr>
          <p:cNvPr id="191" name="Shape 1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Design in Cad class with Revit and Chief Architect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Get specs from client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Offer several size sheds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Final approval of Drawings - order material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Teach all basic wall, floor, ceiling roof, door, window construction.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95" name="IMG_042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1000" y="2628900"/>
            <a:ext cx="6680200" cy="89047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G_068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6900" y="-1651000"/>
            <a:ext cx="12192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Pep Band Guitar</a:t>
            </a:r>
          </a:p>
        </p:txBody>
      </p:sp>
      <p:pic>
        <p:nvPicPr>
          <p:cNvPr id="199" name="IMG_064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0900" y="4318000"/>
            <a:ext cx="6908800" cy="5181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024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8400" y="-533400"/>
            <a:ext cx="8128000" cy="108204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Curved stair case</a:t>
            </a:r>
          </a:p>
        </p:txBody>
      </p:sp>
      <p:sp>
        <p:nvSpPr>
          <p:cNvPr id="203" name="Shape 2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Chess Table CNC</a:t>
            </a:r>
          </a:p>
        </p:txBody>
      </p:sp>
      <p:sp>
        <p:nvSpPr>
          <p:cNvPr id="206" name="Shape 2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207" name="IMG_0395 (1)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67834" y="2755900"/>
            <a:ext cx="9127068" cy="684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G_0396 (1)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29350" y="2760133"/>
            <a:ext cx="6565901" cy="8754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211" name="IMG_0397 (2)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997200"/>
            <a:ext cx="6096000" cy="812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G_0404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08500" y="-1841500"/>
            <a:ext cx="8331200" cy="635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G_0403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89600" y="4324350"/>
            <a:ext cx="7281334" cy="546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217" name="IMG_031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Lyons City Hall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Judges Table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New building - needed a moveable judges table for new community / multipurpose room.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Research old building and new building needs - Field trip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Initial Sketches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Rough dimensions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64B"/>
                </a:solidFill>
              </a:rPr>
              <a:t>Cardboard mockup</a:t>
            </a:r>
          </a:p>
        </p:txBody>
      </p:sp>
      <p:pic>
        <p:nvPicPr>
          <p:cNvPr id="72" name="P1010039 (5)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09115">
            <a:off x="4344473" y="1346339"/>
            <a:ext cx="9423400" cy="7053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76" name="P1010034 (7)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00" y="0"/>
            <a:ext cx="13030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80" name="P1010033 (6)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00" y="0"/>
            <a:ext cx="13030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Cad Drawings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84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0800" y="2165350"/>
            <a:ext cx="10350500" cy="7762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6700" cap="all"/>
              <a:t>Inventor Software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88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2600" y="2755900"/>
            <a:ext cx="9482667" cy="711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ypeset">
  <a:themeElements>
    <a:clrScheme name="Typeset">
      <a:dk1>
        <a:srgbClr val="57564B"/>
      </a:dk1>
      <a:lt1>
        <a:srgbClr val="0C1557"/>
      </a:lt1>
      <a:dk2>
        <a:srgbClr val="5F5F5D"/>
      </a:dk2>
      <a:lt2>
        <a:srgbClr val="D8D5CE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Typeset">
      <a:majorFont>
        <a:latin typeface="Academy Engraved LET"/>
        <a:ea typeface="Academy Engraved LET"/>
        <a:cs typeface="Academy Engraved LET"/>
      </a:majorFont>
      <a:minorFont>
        <a:latin typeface="Bodoni SvtyTwo SC ITC TT-Book"/>
        <a:ea typeface="Bodoni SvtyTwo SC ITC TT-Book"/>
        <a:cs typeface="Bodoni SvtyTwo SC ITC TT-Book"/>
      </a:minorFont>
    </a:fontScheme>
    <a:fmtScheme name="Types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127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8C633D">
              <a:alpha val="75000"/>
            </a:srgbClr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7564B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ypeset">
  <a:themeElements>
    <a:clrScheme name="Typeset">
      <a:dk1>
        <a:srgbClr val="000000"/>
      </a:dk1>
      <a:lt1>
        <a:srgbClr val="FFFFFF"/>
      </a:lt1>
      <a:dk2>
        <a:srgbClr val="5F5F5D"/>
      </a:dk2>
      <a:lt2>
        <a:srgbClr val="D8D5CE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Typeset">
      <a:majorFont>
        <a:latin typeface="Academy Engraved LET"/>
        <a:ea typeface="Academy Engraved LET"/>
        <a:cs typeface="Academy Engraved LET"/>
      </a:majorFont>
      <a:minorFont>
        <a:latin typeface="Bodoni SvtyTwo SC ITC TT-Book"/>
        <a:ea typeface="Bodoni SvtyTwo SC ITC TT-Book"/>
        <a:cs typeface="Bodoni SvtyTwo SC ITC TT-Book"/>
      </a:minorFont>
    </a:fontScheme>
    <a:fmtScheme name="Types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127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8C633D">
              <a:alpha val="75000"/>
            </a:srgbClr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7564B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371</Words>
  <Application>Microsoft Macintosh PowerPoint</Application>
  <PresentationFormat>Custom</PresentationFormat>
  <Paragraphs>63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Typeset</vt:lpstr>
      <vt:lpstr>Construction Pathway</vt:lpstr>
      <vt:lpstr>Using classes together</vt:lpstr>
      <vt:lpstr>Project Based</vt:lpstr>
      <vt:lpstr>Lyons City Hall</vt:lpstr>
      <vt:lpstr>PowerPoint Presentation</vt:lpstr>
      <vt:lpstr>PowerPoint Presentation</vt:lpstr>
      <vt:lpstr>PowerPoint Presentation</vt:lpstr>
      <vt:lpstr>Cad Drawings</vt:lpstr>
      <vt:lpstr>Inventor Software</vt:lpstr>
      <vt:lpstr>Break production into manageable Parts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Nickerson City hall conference table</vt:lpstr>
      <vt:lpstr>Cafeteria remodel</vt:lpstr>
      <vt:lpstr>PowerPoint Presentation</vt:lpstr>
      <vt:lpstr>Booth drawings on-line</vt:lpstr>
      <vt:lpstr>PowerPoint Presentation</vt:lpstr>
      <vt:lpstr>Butcher Block Tables</vt:lpstr>
      <vt:lpstr>PowerPoint Presentation</vt:lpstr>
      <vt:lpstr>PowerPoint Presentation</vt:lpstr>
      <vt:lpstr>Half wall divider</vt:lpstr>
      <vt:lpstr>4 Top Tables Reclaimed Gym Floor</vt:lpstr>
      <vt:lpstr>32 Foot Bar height Table</vt:lpstr>
      <vt:lpstr>PowerPoint Presentation</vt:lpstr>
      <vt:lpstr>Park Benches</vt:lpstr>
      <vt:lpstr>PowerPoint Presentation</vt:lpstr>
      <vt:lpstr>Cribbage boards</vt:lpstr>
      <vt:lpstr>Ticket Booth</vt:lpstr>
      <vt:lpstr>PowerPoint Presentation</vt:lpstr>
      <vt:lpstr>Pep Band Guitar</vt:lpstr>
      <vt:lpstr>Curved stair case</vt:lpstr>
      <vt:lpstr>Chess Table CNC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Construction Pathway</dc:title>
  <cp:lastModifiedBy>Robert Taverner</cp:lastModifiedBy>
  <cp:revision>1</cp:revision>
  <dcterms:modified xsi:type="dcterms:W3CDTF">2016-02-08T16:50:42Z</dcterms:modified>
</cp:coreProperties>
</file>