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6" r:id="rId3"/>
    <p:sldMasterId id="214748367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6858000" cy="9144000"/>
  <p:embeddedFontLst>
    <p:embeddedFont>
      <p:font typeface="Questrial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Questrial-regular.fnt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8" name="Shape 34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" name="Shape 3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/>
          <p:nvPr>
            <p:ph idx="2" type="sldImg"/>
          </p:nvPr>
        </p:nvSpPr>
        <p:spPr>
          <a:xfrm>
            <a:off x="1143225" y="685800"/>
            <a:ext cx="4572299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Shape 3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6" name="Shape 3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Shape 36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7" name="Shape 26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4" name="Shape 27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0" name="Shape 2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Shape 281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have identified 18 components; however, we will highlight the four most important components here. </a:t>
            </a:r>
          </a:p>
        </p:txBody>
      </p:sp>
      <p:sp>
        <p:nvSpPr>
          <p:cNvPr id="289" name="Shape 289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2" name="Shape 30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5.png"/><Relationship Id="rId3" Type="http://schemas.openxmlformats.org/officeDocument/2006/relationships/image" Target="../media/image02.png"/><Relationship Id="rId4" Type="http://schemas.openxmlformats.org/officeDocument/2006/relationships/image" Target="../media/image0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8.png"/><Relationship Id="rId3" Type="http://schemas.openxmlformats.org/officeDocument/2006/relationships/image" Target="../media/image04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png"/><Relationship Id="rId3" Type="http://schemas.openxmlformats.org/officeDocument/2006/relationships/image" Target="../media/image06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png"/><Relationship Id="rId3" Type="http://schemas.openxmlformats.org/officeDocument/2006/relationships/image" Target="../media/image07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png"/><Relationship Id="rId3" Type="http://schemas.openxmlformats.org/officeDocument/2006/relationships/image" Target="../media/image06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6.png"/><Relationship Id="rId3" Type="http://schemas.openxmlformats.org/officeDocument/2006/relationships/image" Target="../media/image01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6.png"/><Relationship Id="rId3" Type="http://schemas.openxmlformats.org/officeDocument/2006/relationships/image" Target="../media/image01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6.png"/><Relationship Id="rId3" Type="http://schemas.openxmlformats.org/officeDocument/2006/relationships/image" Target="../media/image0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-6843" y="2059011"/>
            <a:ext cx="12195668" cy="1828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" name="Shape 14"/>
          <p:cNvSpPr txBox="1"/>
          <p:nvPr>
            <p:ph type="ctrTitle"/>
          </p:nvPr>
        </p:nvSpPr>
        <p:spPr>
          <a:xfrm>
            <a:off x="365759" y="2166364"/>
            <a:ext cx="11471564" cy="1739346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6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1524000" y="3996250"/>
            <a:ext cx="9144000" cy="130925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0" type="dt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 rot="5400000">
            <a:off x="3991839" y="-777239"/>
            <a:ext cx="4206240" cy="978407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/>
          <p:nvPr/>
        </p:nvSpPr>
        <p:spPr>
          <a:xfrm>
            <a:off x="9019311" y="0"/>
            <a:ext cx="2743199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9" name="Shape 79"/>
          <p:cNvSpPr txBox="1"/>
          <p:nvPr>
            <p:ph type="title"/>
          </p:nvPr>
        </p:nvSpPr>
        <p:spPr>
          <a:xfrm rot="5400000">
            <a:off x="7413032" y="2022229"/>
            <a:ext cx="5897562" cy="24023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1876063" y="-763226"/>
            <a:ext cx="5897562" cy="797329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838200" y="6422853"/>
            <a:ext cx="2743196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776135" y="6422853"/>
            <a:ext cx="427966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8073047" y="6422853"/>
            <a:ext cx="87975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bg>
      <p:bgPr>
        <a:solidFill>
          <a:schemeClr val="lt1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/>
        </p:nvSpPr>
        <p:spPr>
          <a:xfrm>
            <a:off x="0" y="1803400"/>
            <a:ext cx="12192000" cy="2539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Shape 98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01" name="Shape 101"/>
          <p:cNvSpPr txBox="1"/>
          <p:nvPr/>
        </p:nvSpPr>
        <p:spPr>
          <a:xfrm>
            <a:off x="9371514" y="6454268"/>
            <a:ext cx="996425" cy="26673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i="1" lang="en-US" sz="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www.ksde.org</a:t>
            </a:r>
          </a:p>
        </p:txBody>
      </p:sp>
      <p:sp>
        <p:nvSpPr>
          <p:cNvPr id="102" name="Shape 102"/>
          <p:cNvSpPr txBox="1"/>
          <p:nvPr>
            <p:ph type="ctrTitle"/>
          </p:nvPr>
        </p:nvSpPr>
        <p:spPr>
          <a:xfrm>
            <a:off x="3352800" y="1905000"/>
            <a:ext cx="8635998" cy="23368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2400"/>
            </a:lvl2pPr>
            <a:lvl3pPr indent="0" lvl="2">
              <a:spcBef>
                <a:spcPts val="0"/>
              </a:spcBef>
              <a:buNone/>
              <a:defRPr sz="2400"/>
            </a:lvl3pPr>
            <a:lvl4pPr indent="0" lvl="3">
              <a:spcBef>
                <a:spcPts val="0"/>
              </a:spcBef>
              <a:buNone/>
              <a:defRPr sz="2400"/>
            </a:lvl4pPr>
            <a:lvl5pPr indent="0" lvl="4">
              <a:spcBef>
                <a:spcPts val="0"/>
              </a:spcBef>
              <a:buNone/>
              <a:defRPr sz="2400"/>
            </a:lvl5pPr>
            <a:lvl6pPr indent="0" lvl="5">
              <a:spcBef>
                <a:spcPts val="0"/>
              </a:spcBef>
              <a:buNone/>
              <a:defRPr sz="2400"/>
            </a:lvl6pPr>
            <a:lvl7pPr indent="0" lvl="6">
              <a:spcBef>
                <a:spcPts val="0"/>
              </a:spcBef>
              <a:buNone/>
              <a:defRPr sz="2400"/>
            </a:lvl7pPr>
            <a:lvl8pPr indent="0" lvl="7">
              <a:spcBef>
                <a:spcPts val="0"/>
              </a:spcBef>
              <a:buNone/>
              <a:defRPr sz="2400"/>
            </a:lvl8pPr>
            <a:lvl9pPr indent="0" lvl="8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03" name="Shape 103"/>
          <p:cNvSpPr txBox="1"/>
          <p:nvPr>
            <p:ph idx="1" type="subTitle"/>
          </p:nvPr>
        </p:nvSpPr>
        <p:spPr>
          <a:xfrm>
            <a:off x="3454400" y="4343400"/>
            <a:ext cx="8534416" cy="965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600"/>
              </a:spcBef>
              <a:buClr>
                <a:schemeClr val="lt2"/>
              </a:buClr>
              <a:buFont typeface="Arial"/>
              <a:buNone/>
              <a:defRPr b="0" i="0" sz="3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ctr">
              <a:spcBef>
                <a:spcPts val="500"/>
              </a:spcBef>
              <a:buClr>
                <a:srgbClr val="5B7ED2"/>
              </a:buClr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ctr"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ctr">
              <a:spcBef>
                <a:spcPts val="500"/>
              </a:spcBef>
              <a:buClr>
                <a:schemeClr val="accent3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ctr">
              <a:spcBef>
                <a:spcPts val="500"/>
              </a:spcBef>
              <a:buClr>
                <a:srgbClr val="5F5F5F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ctr"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ctr"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ctr"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ctr">
              <a:spcBef>
                <a:spcPts val="500"/>
              </a:spcBef>
              <a:buClr>
                <a:srgbClr val="888888"/>
              </a:buClr>
              <a:buFont typeface="Arial"/>
              <a:buNone/>
              <a:defRPr b="0" i="0" sz="27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04" name="Shape 10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4800" y="320040"/>
            <a:ext cx="3836263" cy="62179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5143" y="1315720"/>
            <a:ext cx="3173670" cy="48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475700" y="5702814"/>
            <a:ext cx="1409432" cy="109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idx="1" type="body"/>
          </p:nvPr>
        </p:nvSpPr>
        <p:spPr>
          <a:xfrm>
            <a:off x="406400" y="1193800"/>
            <a:ext cx="115824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spcBef>
                <a:spcPts val="600"/>
              </a:spcBef>
              <a:buClr>
                <a:srgbClr val="4B4B4D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77800" lvl="1" marL="990600" marR="0" rtl="0" algn="l">
              <a:spcBef>
                <a:spcPts val="500"/>
              </a:spcBef>
              <a:buClr>
                <a:schemeClr val="lt2"/>
              </a:buClr>
              <a:buSzPct val="118518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04800" lvl="2" marL="1676400" marR="0" rtl="0" algn="l">
              <a:spcBef>
                <a:spcPts val="500"/>
              </a:spcBef>
              <a:buClr>
                <a:srgbClr val="294B9C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2133600" marR="0" rtl="0" algn="l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743200" marR="0" rtl="0" algn="l">
              <a:spcBef>
                <a:spcPts val="500"/>
              </a:spcBef>
              <a:buClr>
                <a:srgbClr val="A6EFF4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9700" lvl="5" marL="3352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9700" lvl="6" marL="39624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9700" lvl="7" marL="4572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9700" lvl="8" marL="5181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type="title"/>
          </p:nvPr>
        </p:nvSpPr>
        <p:spPr>
          <a:xfrm>
            <a:off x="406400" y="0"/>
            <a:ext cx="11582400" cy="1198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2400"/>
            </a:lvl2pPr>
            <a:lvl3pPr indent="0" lvl="2">
              <a:spcBef>
                <a:spcPts val="0"/>
              </a:spcBef>
              <a:buNone/>
              <a:defRPr sz="2400"/>
            </a:lvl3pPr>
            <a:lvl4pPr indent="0" lvl="3">
              <a:spcBef>
                <a:spcPts val="0"/>
              </a:spcBef>
              <a:buNone/>
              <a:defRPr sz="2400"/>
            </a:lvl4pPr>
            <a:lvl5pPr indent="0" lvl="4">
              <a:spcBef>
                <a:spcPts val="0"/>
              </a:spcBef>
              <a:buNone/>
              <a:defRPr sz="2400"/>
            </a:lvl5pPr>
            <a:lvl6pPr indent="0" lvl="5">
              <a:spcBef>
                <a:spcPts val="0"/>
              </a:spcBef>
              <a:buNone/>
              <a:defRPr sz="2400"/>
            </a:lvl6pPr>
            <a:lvl7pPr indent="0" lvl="6">
              <a:spcBef>
                <a:spcPts val="0"/>
              </a:spcBef>
              <a:buNone/>
              <a:defRPr sz="2400"/>
            </a:lvl7pPr>
            <a:lvl8pPr indent="0" lvl="7">
              <a:spcBef>
                <a:spcPts val="0"/>
              </a:spcBef>
              <a:buNone/>
              <a:defRPr sz="2400"/>
            </a:lvl8pPr>
            <a:lvl9pPr indent="0" lvl="8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10" name="Shape 11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ustom Layou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/>
          <p:nvPr>
            <p:ph type="title"/>
          </p:nvPr>
        </p:nvSpPr>
        <p:spPr>
          <a:xfrm>
            <a:off x="304801" y="0"/>
            <a:ext cx="11684000" cy="1198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2400"/>
            </a:lvl2pPr>
            <a:lvl3pPr indent="0" lvl="2">
              <a:spcBef>
                <a:spcPts val="0"/>
              </a:spcBef>
              <a:buNone/>
              <a:defRPr sz="2400"/>
            </a:lvl3pPr>
            <a:lvl4pPr indent="0" lvl="3">
              <a:spcBef>
                <a:spcPts val="0"/>
              </a:spcBef>
              <a:buNone/>
              <a:defRPr sz="2400"/>
            </a:lvl4pPr>
            <a:lvl5pPr indent="0" lvl="4">
              <a:spcBef>
                <a:spcPts val="0"/>
              </a:spcBef>
              <a:buNone/>
              <a:defRPr sz="2400"/>
            </a:lvl5pPr>
            <a:lvl6pPr indent="0" lvl="5">
              <a:spcBef>
                <a:spcPts val="0"/>
              </a:spcBef>
              <a:buNone/>
              <a:defRPr sz="2400"/>
            </a:lvl6pPr>
            <a:lvl7pPr indent="0" lvl="6">
              <a:spcBef>
                <a:spcPts val="0"/>
              </a:spcBef>
              <a:buNone/>
              <a:defRPr sz="2400"/>
            </a:lvl7pPr>
            <a:lvl8pPr indent="0" lvl="7">
              <a:spcBef>
                <a:spcPts val="0"/>
              </a:spcBef>
              <a:buNone/>
              <a:defRPr sz="2400"/>
            </a:lvl8pPr>
            <a:lvl9pPr indent="0" lvl="8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15" name="Shape 11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04800" y="1193800"/>
            <a:ext cx="11684000" cy="4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241300" marR="0" rtl="0" algn="l">
              <a:spcBef>
                <a:spcPts val="600"/>
              </a:spcBef>
              <a:buClr>
                <a:schemeClr val="lt2"/>
              </a:buClr>
              <a:buSzPct val="11875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990600" marR="0" rtl="0" algn="l">
              <a:spcBef>
                <a:spcPts val="500"/>
              </a:spcBef>
              <a:buClr>
                <a:srgbClr val="5B7ED2"/>
              </a:buClr>
              <a:buSzPct val="107407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600200" marR="0" rtl="0" algn="l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2133600" marR="0" rtl="0" algn="l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743200" marR="0" rtl="0" algn="l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9700" lvl="5" marL="3352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9700" lvl="6" marL="39624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9700" lvl="7" marL="4572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9700" lvl="8" marL="5181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Shape 119"/>
          <p:cNvSpPr/>
          <p:nvPr/>
        </p:nvSpPr>
        <p:spPr>
          <a:xfrm>
            <a:off x="0" y="6041221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 txBox="1"/>
          <p:nvPr/>
        </p:nvSpPr>
        <p:spPr>
          <a:xfrm>
            <a:off x="10820400" y="5969000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COMMUNITY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Custom Layou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304801" y="0"/>
            <a:ext cx="11684000" cy="1198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2400"/>
            </a:lvl2pPr>
            <a:lvl3pPr indent="0" lvl="2">
              <a:spcBef>
                <a:spcPts val="0"/>
              </a:spcBef>
              <a:buNone/>
              <a:defRPr sz="2400"/>
            </a:lvl3pPr>
            <a:lvl4pPr indent="0" lvl="3">
              <a:spcBef>
                <a:spcPts val="0"/>
              </a:spcBef>
              <a:buNone/>
              <a:defRPr sz="2400"/>
            </a:lvl4pPr>
            <a:lvl5pPr indent="0" lvl="4">
              <a:spcBef>
                <a:spcPts val="0"/>
              </a:spcBef>
              <a:buNone/>
              <a:defRPr sz="2400"/>
            </a:lvl5pPr>
            <a:lvl6pPr indent="0" lvl="5">
              <a:spcBef>
                <a:spcPts val="0"/>
              </a:spcBef>
              <a:buNone/>
              <a:defRPr sz="2400"/>
            </a:lvl6pPr>
            <a:lvl7pPr indent="0" lvl="6">
              <a:spcBef>
                <a:spcPts val="0"/>
              </a:spcBef>
              <a:buNone/>
              <a:defRPr sz="2400"/>
            </a:lvl7pPr>
            <a:lvl8pPr indent="0" lvl="7">
              <a:spcBef>
                <a:spcPts val="0"/>
              </a:spcBef>
              <a:buNone/>
              <a:defRPr sz="2400"/>
            </a:lvl8pPr>
            <a:lvl9pPr indent="0" lvl="8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23" name="Shape 12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x="304800" y="1193800"/>
            <a:ext cx="11684000" cy="477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241300" marR="0" rtl="0" algn="l">
              <a:spcBef>
                <a:spcPts val="600"/>
              </a:spcBef>
              <a:buClr>
                <a:schemeClr val="lt2"/>
              </a:buClr>
              <a:buSzPct val="11875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990600" marR="0" rtl="0" algn="l">
              <a:spcBef>
                <a:spcPts val="500"/>
              </a:spcBef>
              <a:buClr>
                <a:srgbClr val="5B7ED2"/>
              </a:buClr>
              <a:buSzPct val="107407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600200" marR="0" rtl="0" algn="l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2133600" marR="0" rtl="0" algn="l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743200" marR="0" rtl="0" algn="l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9700" lvl="5" marL="3352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9700" lvl="6" marL="39624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9700" lvl="7" marL="4572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9700" lvl="8" marL="5181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/>
          <p:nvPr/>
        </p:nvSpPr>
        <p:spPr>
          <a:xfrm>
            <a:off x="0" y="6041221"/>
            <a:ext cx="9875519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9631680" y="5969000"/>
            <a:ext cx="25603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BUSINESS</a:t>
            </a:r>
            <a:r>
              <a:rPr b="1" lang="en-US" sz="14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AND INDUSTRY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2"/>
        </a:soli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0" y="1600200"/>
            <a:ext cx="12192000" cy="2743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>
            <p:ph type="title"/>
          </p:nvPr>
        </p:nvSpPr>
        <p:spPr>
          <a:xfrm>
            <a:off x="2133601" y="1600200"/>
            <a:ext cx="10058410" cy="2743202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1" i="0" sz="5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2400"/>
            </a:lvl2pPr>
            <a:lvl3pPr indent="0" lvl="2">
              <a:spcBef>
                <a:spcPts val="0"/>
              </a:spcBef>
              <a:buNone/>
              <a:defRPr sz="2400"/>
            </a:lvl3pPr>
            <a:lvl4pPr indent="0" lvl="3">
              <a:spcBef>
                <a:spcPts val="0"/>
              </a:spcBef>
              <a:buNone/>
              <a:defRPr sz="2400"/>
            </a:lvl4pPr>
            <a:lvl5pPr indent="0" lvl="4">
              <a:spcBef>
                <a:spcPts val="0"/>
              </a:spcBef>
              <a:buNone/>
              <a:defRPr sz="2400"/>
            </a:lvl5pPr>
            <a:lvl6pPr indent="0" lvl="5">
              <a:spcBef>
                <a:spcPts val="0"/>
              </a:spcBef>
              <a:buNone/>
              <a:defRPr sz="2400"/>
            </a:lvl6pPr>
            <a:lvl7pPr indent="0" lvl="6">
              <a:spcBef>
                <a:spcPts val="0"/>
              </a:spcBef>
              <a:buNone/>
              <a:defRPr sz="2400"/>
            </a:lvl7pPr>
            <a:lvl8pPr indent="0" lvl="7">
              <a:spcBef>
                <a:spcPts val="0"/>
              </a:spcBef>
              <a:buNone/>
              <a:defRPr sz="2400"/>
            </a:lvl8pPr>
            <a:lvl9pPr indent="0" lvl="8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657600" y="4343400"/>
            <a:ext cx="85344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spcBef>
                <a:spcPts val="500"/>
              </a:spcBef>
              <a:buClr>
                <a:schemeClr val="lt2"/>
              </a:buClr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500"/>
              </a:spcBef>
              <a:buClr>
                <a:srgbClr val="5B7ED2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400"/>
              </a:spcBef>
              <a:buClr>
                <a:schemeClr val="accent3"/>
              </a:buClr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400"/>
              </a:spcBef>
              <a:buClr>
                <a:srgbClr val="5F5F5F"/>
              </a:buClr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19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36" name="Shape 136"/>
          <p:cNvSpPr txBox="1"/>
          <p:nvPr/>
        </p:nvSpPr>
        <p:spPr>
          <a:xfrm>
            <a:off x="8256590" y="6415759"/>
            <a:ext cx="2106609" cy="2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i="1"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www.ksde.org</a:t>
            </a:r>
          </a:p>
        </p:txBody>
      </p:sp>
      <p:pic>
        <p:nvPicPr>
          <p:cNvPr id="137" name="Shape 1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7473" y="1193800"/>
            <a:ext cx="3066491" cy="4632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4800" y="5461000"/>
            <a:ext cx="1431234" cy="1097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/>
          <p:nvPr>
            <p:ph type="title"/>
          </p:nvPr>
        </p:nvSpPr>
        <p:spPr>
          <a:xfrm>
            <a:off x="609600" y="177800"/>
            <a:ext cx="10972800" cy="1020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2400"/>
            </a:lvl2pPr>
            <a:lvl3pPr indent="0" lvl="2">
              <a:spcBef>
                <a:spcPts val="0"/>
              </a:spcBef>
              <a:buNone/>
              <a:defRPr sz="2400"/>
            </a:lvl3pPr>
            <a:lvl4pPr indent="0" lvl="3">
              <a:spcBef>
                <a:spcPts val="0"/>
              </a:spcBef>
              <a:buNone/>
              <a:defRPr sz="2400"/>
            </a:lvl4pPr>
            <a:lvl5pPr indent="0" lvl="4">
              <a:spcBef>
                <a:spcPts val="0"/>
              </a:spcBef>
              <a:buNone/>
              <a:defRPr sz="2400"/>
            </a:lvl5pPr>
            <a:lvl6pPr indent="0" lvl="5">
              <a:spcBef>
                <a:spcPts val="0"/>
              </a:spcBef>
              <a:buNone/>
              <a:defRPr sz="2400"/>
            </a:lvl6pPr>
            <a:lvl7pPr indent="0" lvl="6">
              <a:spcBef>
                <a:spcPts val="0"/>
              </a:spcBef>
              <a:buNone/>
              <a:defRPr sz="2400"/>
            </a:lvl7pPr>
            <a:lvl8pPr indent="0" lvl="7">
              <a:spcBef>
                <a:spcPts val="0"/>
              </a:spcBef>
              <a:buNone/>
              <a:defRPr sz="2400"/>
            </a:lvl8pPr>
            <a:lvl9pPr indent="0" lvl="8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406400" y="1193800"/>
            <a:ext cx="5587999" cy="4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38100" lvl="0" marL="241300" marR="0" rtl="0" algn="l">
              <a:spcBef>
                <a:spcPts val="700"/>
              </a:spcBef>
              <a:buClr>
                <a:schemeClr val="lt2"/>
              </a:buClr>
              <a:buSzPct val="121621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lvl="1" marL="990600" marR="0" rtl="0" algn="l">
              <a:spcBef>
                <a:spcPts val="600"/>
              </a:spcBef>
              <a:buClr>
                <a:srgbClr val="5B7ED2"/>
              </a:buClr>
              <a:buSzPct val="109375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15900" lvl="2" marL="1600200" marR="0" rtl="0" algn="l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2133600" marR="0" rtl="0" algn="l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743200" marR="0" rtl="0" algn="l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3352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39624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4572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5181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2" type="body"/>
          </p:nvPr>
        </p:nvSpPr>
        <p:spPr>
          <a:xfrm>
            <a:off x="6197600" y="1193800"/>
            <a:ext cx="5587999" cy="4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38100" lvl="0" marL="241300" marR="0" rtl="0" algn="l">
              <a:spcBef>
                <a:spcPts val="700"/>
              </a:spcBef>
              <a:buClr>
                <a:schemeClr val="lt2"/>
              </a:buClr>
              <a:buSzPct val="121621"/>
              <a:buFont typeface="Arial"/>
              <a:buChar char="•"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lvl="1" marL="990600" marR="0" rtl="0" algn="l">
              <a:spcBef>
                <a:spcPts val="600"/>
              </a:spcBef>
              <a:buClr>
                <a:srgbClr val="5B7ED2"/>
              </a:buClr>
              <a:buSzPct val="109375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15900" lvl="2" marL="1600200" marR="0" rtl="0" algn="l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2133600" marR="0" rtl="0" algn="l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743200" marR="0" rtl="0" algn="l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3352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39624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4572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5181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5" name="Shape 145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wo Content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type="title"/>
          </p:nvPr>
        </p:nvSpPr>
        <p:spPr>
          <a:xfrm>
            <a:off x="406400" y="177800"/>
            <a:ext cx="11277600" cy="1020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2400"/>
            </a:lvl2pPr>
            <a:lvl3pPr indent="0" lvl="2">
              <a:spcBef>
                <a:spcPts val="0"/>
              </a:spcBef>
              <a:buNone/>
              <a:defRPr sz="2400"/>
            </a:lvl3pPr>
            <a:lvl4pPr indent="0" lvl="3">
              <a:spcBef>
                <a:spcPts val="0"/>
              </a:spcBef>
              <a:buNone/>
              <a:defRPr sz="2400"/>
            </a:lvl4pPr>
            <a:lvl5pPr indent="0" lvl="4">
              <a:spcBef>
                <a:spcPts val="0"/>
              </a:spcBef>
              <a:buNone/>
              <a:defRPr sz="2400"/>
            </a:lvl5pPr>
            <a:lvl6pPr indent="0" lvl="5">
              <a:spcBef>
                <a:spcPts val="0"/>
              </a:spcBef>
              <a:buNone/>
              <a:defRPr sz="2400"/>
            </a:lvl6pPr>
            <a:lvl7pPr indent="0" lvl="6">
              <a:spcBef>
                <a:spcPts val="0"/>
              </a:spcBef>
              <a:buNone/>
              <a:defRPr sz="2400"/>
            </a:lvl7pPr>
            <a:lvl8pPr indent="0" lvl="7">
              <a:spcBef>
                <a:spcPts val="0"/>
              </a:spcBef>
              <a:buNone/>
              <a:defRPr sz="2400"/>
            </a:lvl8pPr>
            <a:lvl9pPr indent="0" lvl="8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406400" y="1193800"/>
            <a:ext cx="5587999" cy="487679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lvl="1" marL="990600" marR="0" rtl="0" algn="l">
              <a:spcBef>
                <a:spcPts val="600"/>
              </a:spcBef>
              <a:buClr>
                <a:srgbClr val="5B7ED2"/>
              </a:buClr>
              <a:buSzPct val="109375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15900" lvl="2" marL="1600200" marR="0" rtl="0" algn="l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2133600" marR="0" rtl="0" algn="l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743200" marR="0" rtl="0" algn="l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3352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39624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4572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5181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2" type="body"/>
          </p:nvPr>
        </p:nvSpPr>
        <p:spPr>
          <a:xfrm>
            <a:off x="6197600" y="1193800"/>
            <a:ext cx="5486400" cy="4876798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spcBef>
                <a:spcPts val="700"/>
              </a:spcBef>
              <a:buClr>
                <a:schemeClr val="lt2"/>
              </a:buClr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52400" lvl="1" marL="990600" marR="0" rtl="0" algn="l">
              <a:spcBef>
                <a:spcPts val="600"/>
              </a:spcBef>
              <a:buClr>
                <a:srgbClr val="5B7ED2"/>
              </a:buClr>
              <a:buSzPct val="109375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15900" lvl="2" marL="1600200" marR="0" rtl="0" algn="l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2133600" marR="0" rtl="0" algn="l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743200" marR="0" rtl="0" algn="l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52400" lvl="5" marL="3352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52400" lvl="6" marL="39624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52400" lvl="7" marL="4572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52400" lvl="8" marL="5181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Shape 151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04800" y="50800"/>
            <a:ext cx="11480799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2400"/>
            </a:lvl2pPr>
            <a:lvl3pPr indent="0" lvl="2">
              <a:spcBef>
                <a:spcPts val="0"/>
              </a:spcBef>
              <a:buNone/>
              <a:defRPr sz="2400"/>
            </a:lvl3pPr>
            <a:lvl4pPr indent="0" lvl="3">
              <a:spcBef>
                <a:spcPts val="0"/>
              </a:spcBef>
              <a:buNone/>
              <a:defRPr sz="2400"/>
            </a:lvl4pPr>
            <a:lvl5pPr indent="0" lvl="4">
              <a:spcBef>
                <a:spcPts val="0"/>
              </a:spcBef>
              <a:buNone/>
              <a:defRPr sz="2400"/>
            </a:lvl5pPr>
            <a:lvl6pPr indent="0" lvl="5">
              <a:spcBef>
                <a:spcPts val="0"/>
              </a:spcBef>
              <a:buNone/>
              <a:defRPr sz="2400"/>
            </a:lvl6pPr>
            <a:lvl7pPr indent="0" lvl="6">
              <a:spcBef>
                <a:spcPts val="0"/>
              </a:spcBef>
              <a:buNone/>
              <a:defRPr sz="2400"/>
            </a:lvl7pPr>
            <a:lvl8pPr indent="0" lvl="7">
              <a:spcBef>
                <a:spcPts val="0"/>
              </a:spcBef>
              <a:buNone/>
              <a:defRPr sz="2400"/>
            </a:lvl8pPr>
            <a:lvl9pPr indent="0" lvl="8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04800" y="1193800"/>
            <a:ext cx="5534436" cy="10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121900" lIns="121900" rIns="121900" tIns="121900"/>
          <a:lstStyle>
            <a:lvl1pPr indent="0" lvl="0" marL="0" marR="0" rtl="0" algn="l">
              <a:spcBef>
                <a:spcPts val="500"/>
              </a:spcBef>
              <a:buClr>
                <a:schemeClr val="lt2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500"/>
              </a:spcBef>
              <a:buClr>
                <a:srgbClr val="5B7ED2"/>
              </a:buClr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400"/>
              </a:spcBef>
              <a:buClr>
                <a:schemeClr val="accent3"/>
              </a:buClr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400"/>
              </a:spcBef>
              <a:buClr>
                <a:srgbClr val="5F5F5F"/>
              </a:buClr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2" type="body"/>
          </p:nvPr>
        </p:nvSpPr>
        <p:spPr>
          <a:xfrm>
            <a:off x="304800" y="2209800"/>
            <a:ext cx="5536553" cy="3951287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t" bIns="121900" lIns="121900" rIns="121900" tIns="121900"/>
          <a:lstStyle>
            <a:lvl1pPr indent="-38100" lvl="0" marL="241300" marR="0" rtl="0" algn="l">
              <a:spcBef>
                <a:spcPts val="500"/>
              </a:spcBef>
              <a:buClr>
                <a:schemeClr val="lt2"/>
              </a:buClr>
              <a:buSzPct val="118518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990600" marR="0" rtl="0" algn="l">
              <a:spcBef>
                <a:spcPts val="500"/>
              </a:spcBef>
              <a:buClr>
                <a:srgbClr val="5B7ED2"/>
              </a:buClr>
              <a:buSzPct val="107407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600200" marR="0" rtl="0" algn="l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65100" lvl="3" marL="213360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5100" lvl="4" marL="2743200" marR="0" rtl="0" algn="l">
              <a:spcBef>
                <a:spcPts val="400"/>
              </a:spcBef>
              <a:buClr>
                <a:srgbClr val="5F5F5F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5100" lvl="5" marL="3352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5100" lvl="6" marL="3962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5100" lvl="7" marL="4572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5100" lvl="8" marL="5181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3" type="body"/>
          </p:nvPr>
        </p:nvSpPr>
        <p:spPr>
          <a:xfrm>
            <a:off x="6396566" y="1193800"/>
            <a:ext cx="5389033" cy="101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121900" lIns="121900" rIns="121900" tIns="121900"/>
          <a:lstStyle>
            <a:lvl1pPr indent="0" lvl="0" marL="0" marR="0" rtl="0" algn="l">
              <a:spcBef>
                <a:spcPts val="500"/>
              </a:spcBef>
              <a:buClr>
                <a:schemeClr val="lt2"/>
              </a:buClr>
              <a:buFont typeface="Arial"/>
              <a:buNone/>
              <a:defRPr b="1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500"/>
              </a:spcBef>
              <a:buClr>
                <a:srgbClr val="5B7ED2"/>
              </a:buClr>
              <a:buFont typeface="Arial"/>
              <a:buNone/>
              <a:defRPr b="1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400"/>
              </a:spcBef>
              <a:buClr>
                <a:schemeClr val="accent3"/>
              </a:buClr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400"/>
              </a:spcBef>
              <a:buClr>
                <a:srgbClr val="5F5F5F"/>
              </a:buClr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8" name="Shape 158"/>
          <p:cNvSpPr txBox="1"/>
          <p:nvPr>
            <p:ph idx="4" type="body"/>
          </p:nvPr>
        </p:nvSpPr>
        <p:spPr>
          <a:xfrm>
            <a:off x="6396566" y="2209800"/>
            <a:ext cx="5389033" cy="3951287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t" bIns="121900" lIns="121900" rIns="121900" tIns="121900"/>
          <a:lstStyle>
            <a:lvl1pPr indent="-38100" lvl="0" marL="241300" marR="0" rtl="0" algn="l">
              <a:spcBef>
                <a:spcPts val="500"/>
              </a:spcBef>
              <a:buClr>
                <a:schemeClr val="lt2"/>
              </a:buClr>
              <a:buSzPct val="118518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990600" marR="0" rtl="0" algn="l">
              <a:spcBef>
                <a:spcPts val="500"/>
              </a:spcBef>
              <a:buClr>
                <a:srgbClr val="5B7ED2"/>
              </a:buClr>
              <a:buSzPct val="107407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600200" marR="0" rtl="0" algn="l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65100" lvl="3" marL="2133600" marR="0" rtl="0" algn="l">
              <a:spcBef>
                <a:spcPts val="4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65100" lvl="4" marL="2743200" marR="0" rtl="0" algn="l">
              <a:spcBef>
                <a:spcPts val="400"/>
              </a:spcBef>
              <a:buClr>
                <a:srgbClr val="5F5F5F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65100" lvl="5" marL="3352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65100" lvl="6" marL="3962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65100" lvl="7" marL="4572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65100" lvl="8" marL="5181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1202919" y="2011680"/>
            <a:ext cx="9784079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bg>
      <p:bgPr>
        <a:solidFill>
          <a:schemeClr val="dk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>
            <p:ph type="title"/>
          </p:nvPr>
        </p:nvSpPr>
        <p:spPr>
          <a:xfrm>
            <a:off x="609600" y="173043"/>
            <a:ext cx="10972800" cy="1020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2400"/>
            </a:lvl2pPr>
            <a:lvl3pPr indent="0" lvl="2">
              <a:spcBef>
                <a:spcPts val="0"/>
              </a:spcBef>
              <a:buNone/>
              <a:defRPr sz="2400"/>
            </a:lvl3pPr>
            <a:lvl4pPr indent="0" lvl="3">
              <a:spcBef>
                <a:spcPts val="0"/>
              </a:spcBef>
              <a:buNone/>
              <a:defRPr sz="2400"/>
            </a:lvl4pPr>
            <a:lvl5pPr indent="0" lvl="4">
              <a:spcBef>
                <a:spcPts val="0"/>
              </a:spcBef>
              <a:buNone/>
              <a:defRPr sz="2400"/>
            </a:lvl5pPr>
            <a:lvl6pPr indent="0" lvl="5">
              <a:spcBef>
                <a:spcPts val="0"/>
              </a:spcBef>
              <a:buNone/>
              <a:defRPr sz="2400"/>
            </a:lvl6pPr>
            <a:lvl7pPr indent="0" lvl="6">
              <a:spcBef>
                <a:spcPts val="0"/>
              </a:spcBef>
              <a:buNone/>
              <a:defRPr sz="2400"/>
            </a:lvl7pPr>
            <a:lvl8pPr indent="0" lvl="7">
              <a:spcBef>
                <a:spcPts val="0"/>
              </a:spcBef>
              <a:buNone/>
              <a:defRPr sz="2400"/>
            </a:lvl8pPr>
            <a:lvl9pPr indent="0" lvl="8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64" name="Shape 16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Shape 168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rIns="121900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</a:t>
            </a: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STATE DEPARTMENT OF EDUCATION </a:t>
            </a:r>
            <a:r>
              <a:rPr i="1"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pic>
        <p:nvPicPr>
          <p:cNvPr id="169" name="Shape 1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998" y="929639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Shape 170"/>
          <p:cNvSpPr/>
          <p:nvPr/>
        </p:nvSpPr>
        <p:spPr>
          <a:xfrm>
            <a:off x="0" y="6109066"/>
            <a:ext cx="10820400" cy="1881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10820400" y="6036845"/>
            <a:ext cx="1371600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accent3"/>
                </a:solidFill>
                <a:latin typeface="Questrial"/>
                <a:ea typeface="Questrial"/>
                <a:cs typeface="Questrial"/>
                <a:sym typeface="Questrial"/>
              </a:rPr>
              <a:t>COMMUNITY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 Only">
    <p:bg>
      <p:bgPr>
        <a:solidFill>
          <a:schemeClr val="dk1"/>
        </a:soli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609600" y="173043"/>
            <a:ext cx="10972800" cy="1020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2400"/>
            </a:lvl2pPr>
            <a:lvl3pPr indent="0" lvl="2">
              <a:spcBef>
                <a:spcPts val="0"/>
              </a:spcBef>
              <a:buNone/>
              <a:defRPr sz="2400"/>
            </a:lvl3pPr>
            <a:lvl4pPr indent="0" lvl="3">
              <a:spcBef>
                <a:spcPts val="0"/>
              </a:spcBef>
              <a:buNone/>
              <a:defRPr sz="2400"/>
            </a:lvl4pPr>
            <a:lvl5pPr indent="0" lvl="4">
              <a:spcBef>
                <a:spcPts val="0"/>
              </a:spcBef>
              <a:buNone/>
              <a:defRPr sz="2400"/>
            </a:lvl5pPr>
            <a:lvl6pPr indent="0" lvl="5">
              <a:spcBef>
                <a:spcPts val="0"/>
              </a:spcBef>
              <a:buNone/>
              <a:defRPr sz="2400"/>
            </a:lvl6pPr>
            <a:lvl7pPr indent="0" lvl="6">
              <a:spcBef>
                <a:spcPts val="0"/>
              </a:spcBef>
              <a:buNone/>
              <a:defRPr sz="2400"/>
            </a:lvl7pPr>
            <a:lvl8pPr indent="0" lvl="7">
              <a:spcBef>
                <a:spcPts val="0"/>
              </a:spcBef>
              <a:buNone/>
              <a:defRPr sz="2400"/>
            </a:lvl8pPr>
            <a:lvl9pPr indent="0" lvl="8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174" name="Shape 17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Shape 178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rIns="121900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</a:t>
            </a: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STATE DEPARTMENT OF EDUCATION </a:t>
            </a:r>
            <a:r>
              <a:rPr i="1"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bg>
      <p:bgPr>
        <a:solidFill>
          <a:schemeClr val="dk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Shape 181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2" name="Shape 18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rIns="121900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</a:t>
            </a: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STATE DEPARTMENT OF EDUCATION </a:t>
            </a:r>
            <a:r>
              <a:rPr i="1"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998" y="929639"/>
            <a:ext cx="3054201" cy="49987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6" name="Shape 186"/>
          <p:cNvGrpSpPr/>
          <p:nvPr/>
        </p:nvGrpSpPr>
        <p:grpSpPr>
          <a:xfrm>
            <a:off x="0" y="6100066"/>
            <a:ext cx="12192000" cy="338554"/>
            <a:chOff x="0" y="4574983"/>
            <a:chExt cx="9144000" cy="253916"/>
          </a:xfrm>
        </p:grpSpPr>
        <p:sp>
          <p:nvSpPr>
            <p:cNvPr id="187" name="Shape 187"/>
            <p:cNvSpPr/>
            <p:nvPr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0925" lIns="121900" rIns="121900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8115300" y="4574983"/>
              <a:ext cx="1028700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rIns="121900" tIns="6092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chemeClr val="accent3"/>
                  </a:solidFill>
                  <a:latin typeface="Questrial"/>
                  <a:ea typeface="Questrial"/>
                  <a:cs typeface="Questrial"/>
                  <a:sym typeface="Questrial"/>
                </a:rPr>
                <a:t>COMMUNITY</a:t>
              </a: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Custom Layout">
    <p:bg>
      <p:bgPr>
        <a:solidFill>
          <a:schemeClr val="dk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rIns="121900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</a:t>
            </a: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STATE DEPARTMENT OF EDUCATION </a:t>
            </a:r>
            <a:r>
              <a:rPr i="1"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6998" y="929639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Shape 193"/>
          <p:cNvSpPr txBox="1"/>
          <p:nvPr>
            <p:ph idx="1" type="body"/>
          </p:nvPr>
        </p:nvSpPr>
        <p:spPr>
          <a:xfrm>
            <a:off x="250900" y="279400"/>
            <a:ext cx="11690201" cy="59943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241300" marR="0" rtl="0" algn="l">
              <a:spcBef>
                <a:spcPts val="600"/>
              </a:spcBef>
              <a:buClr>
                <a:schemeClr val="lt2"/>
              </a:buClr>
              <a:buSzPct val="11875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990600" marR="0" rtl="0" algn="l">
              <a:spcBef>
                <a:spcPts val="500"/>
              </a:spcBef>
              <a:buClr>
                <a:srgbClr val="5B7ED2"/>
              </a:buClr>
              <a:buSzPct val="107407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600200" marR="0" rtl="0" algn="l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2133600" marR="0" rtl="0" algn="l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743200" marR="0" rtl="0" algn="l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9700" lvl="5" marL="3352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9700" lvl="6" marL="39624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9700" lvl="7" marL="4572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9700" lvl="8" marL="5181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ontent with Caption">
    <p:bg>
      <p:bgPr>
        <a:solidFill>
          <a:schemeClr val="dk1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406400" y="889000"/>
            <a:ext cx="7411826" cy="52831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88900" lvl="0" marL="241300" marR="0" rtl="0" algn="l">
              <a:spcBef>
                <a:spcPts val="900"/>
              </a:spcBef>
              <a:buClr>
                <a:schemeClr val="lt2"/>
              </a:buClr>
              <a:buSzPct val="118604"/>
              <a:buFont typeface="Arial"/>
              <a:buChar char="•"/>
              <a:defRPr b="0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14300" lvl="1" marL="990600" marR="0" rtl="0" algn="l">
              <a:spcBef>
                <a:spcPts val="700"/>
              </a:spcBef>
              <a:buClr>
                <a:srgbClr val="5B7ED2"/>
              </a:buClr>
              <a:buSzPct val="11081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77800" lvl="2" marL="16002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9700" lvl="3" marL="2133600" marR="0" rtl="0" algn="l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743200" marR="0" rtl="0" algn="l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9700" lvl="5" marL="3352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9700" lvl="6" marL="39624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9700" lvl="7" marL="4572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9700" lvl="8" marL="5181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Shape 196"/>
          <p:cNvSpPr txBox="1"/>
          <p:nvPr>
            <p:ph idx="2" type="body"/>
          </p:nvPr>
        </p:nvSpPr>
        <p:spPr>
          <a:xfrm>
            <a:off x="8331201" y="888132"/>
            <a:ext cx="3454398" cy="523803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-177800" lvl="0" marL="381000" marR="0" rtl="0" algn="l">
              <a:spcBef>
                <a:spcPts val="500"/>
              </a:spcBef>
              <a:buClr>
                <a:schemeClr val="lt2"/>
              </a:buClr>
              <a:buSzPct val="118518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300"/>
              </a:spcBef>
              <a:buClr>
                <a:srgbClr val="5B7ED2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200"/>
              </a:spcBef>
              <a:buClr>
                <a:srgbClr val="5F5F5F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7" name="Shape 197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8" name="Shape 198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9" name="Shape 199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Shape 201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rIns="121900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</a:t>
            </a: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STATE DEPARTMENT OF EDUCATION </a:t>
            </a:r>
            <a:r>
              <a:rPr i="1"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grpSp>
        <p:nvGrpSpPr>
          <p:cNvPr id="202" name="Shape 202"/>
          <p:cNvGrpSpPr/>
          <p:nvPr/>
        </p:nvGrpSpPr>
        <p:grpSpPr>
          <a:xfrm>
            <a:off x="0" y="6100066"/>
            <a:ext cx="12192000" cy="338554"/>
            <a:chOff x="0" y="4574983"/>
            <a:chExt cx="9144000" cy="253916"/>
          </a:xfrm>
        </p:grpSpPr>
        <p:sp>
          <p:nvSpPr>
            <p:cNvPr id="203" name="Shape 203"/>
            <p:cNvSpPr/>
            <p:nvPr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0925" lIns="121900" rIns="121900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Shape 204"/>
            <p:cNvSpPr txBox="1"/>
            <p:nvPr/>
          </p:nvSpPr>
          <p:spPr>
            <a:xfrm>
              <a:off x="8115300" y="4574983"/>
              <a:ext cx="1028700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rIns="121900" tIns="6092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chemeClr val="accent3"/>
                  </a:solidFill>
                  <a:latin typeface="Questrial"/>
                  <a:ea typeface="Questrial"/>
                  <a:cs typeface="Questrial"/>
                  <a:sym typeface="Questrial"/>
                </a:rPr>
                <a:t>COMMUNITY</a:t>
              </a:r>
            </a:p>
          </p:txBody>
        </p:sp>
      </p:grpSp>
      <p:sp>
        <p:nvSpPr>
          <p:cNvPr id="205" name="Shape 205"/>
          <p:cNvSpPr txBox="1"/>
          <p:nvPr>
            <p:ph type="title"/>
          </p:nvPr>
        </p:nvSpPr>
        <p:spPr>
          <a:xfrm>
            <a:off x="406400" y="0"/>
            <a:ext cx="11480799" cy="787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2400"/>
            </a:lvl2pPr>
            <a:lvl3pPr indent="0" lvl="2">
              <a:spcBef>
                <a:spcPts val="0"/>
              </a:spcBef>
              <a:buNone/>
              <a:defRPr sz="2400"/>
            </a:lvl3pPr>
            <a:lvl4pPr indent="0" lvl="3">
              <a:spcBef>
                <a:spcPts val="0"/>
              </a:spcBef>
              <a:buNone/>
              <a:defRPr sz="2400"/>
            </a:lvl4pPr>
            <a:lvl5pPr indent="0" lvl="4">
              <a:spcBef>
                <a:spcPts val="0"/>
              </a:spcBef>
              <a:buNone/>
              <a:defRPr sz="2400"/>
            </a:lvl5pPr>
            <a:lvl6pPr indent="0" lvl="5">
              <a:spcBef>
                <a:spcPts val="0"/>
              </a:spcBef>
              <a:buNone/>
              <a:defRPr sz="2400"/>
            </a:lvl6pPr>
            <a:lvl7pPr indent="0" lvl="6">
              <a:spcBef>
                <a:spcPts val="0"/>
              </a:spcBef>
              <a:buNone/>
              <a:defRPr sz="2400"/>
            </a:lvl7pPr>
            <a:lvl8pPr indent="0" lvl="7">
              <a:spcBef>
                <a:spcPts val="0"/>
              </a:spcBef>
              <a:buNone/>
              <a:defRPr sz="2400"/>
            </a:lvl8pPr>
            <a:lvl9pPr indent="0" lvl="8">
              <a:spcBef>
                <a:spcPts val="0"/>
              </a:spcBef>
              <a:buNone/>
              <a:defRPr sz="2400"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Content with Caption">
    <p:bg>
      <p:bgPr>
        <a:solidFill>
          <a:schemeClr val="dk1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/>
          <p:nvPr>
            <p:ph idx="1" type="body"/>
          </p:nvPr>
        </p:nvSpPr>
        <p:spPr>
          <a:xfrm>
            <a:off x="406400" y="889000"/>
            <a:ext cx="7411826" cy="52831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88900" lvl="0" marL="241300" marR="0" rtl="0" algn="l">
              <a:spcBef>
                <a:spcPts val="900"/>
              </a:spcBef>
              <a:buClr>
                <a:schemeClr val="lt2"/>
              </a:buClr>
              <a:buSzPct val="118604"/>
              <a:buFont typeface="Arial"/>
              <a:buChar char="•"/>
              <a:defRPr b="0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14300" lvl="1" marL="990600" marR="0" rtl="0" algn="l">
              <a:spcBef>
                <a:spcPts val="700"/>
              </a:spcBef>
              <a:buClr>
                <a:srgbClr val="5B7ED2"/>
              </a:buClr>
              <a:buSzPct val="110810"/>
              <a:buFont typeface="Arial"/>
              <a:buChar char="•"/>
              <a:defRPr b="0" i="0" sz="3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77800" lvl="2" marL="1600200" marR="0" rtl="0" algn="l">
              <a:spcBef>
                <a:spcPts val="6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39700" lvl="3" marL="2133600" marR="0" rtl="0" algn="l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39700" lvl="4" marL="2743200" marR="0" rtl="0" algn="l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9700" lvl="5" marL="3352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9700" lvl="6" marL="39624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9700" lvl="7" marL="4572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9700" lvl="8" marL="5181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Shape 208"/>
          <p:cNvSpPr txBox="1"/>
          <p:nvPr>
            <p:ph idx="2" type="body"/>
          </p:nvPr>
        </p:nvSpPr>
        <p:spPr>
          <a:xfrm>
            <a:off x="8331201" y="888132"/>
            <a:ext cx="3454398" cy="5238031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-177800" lvl="0" marL="381000" marR="0" rtl="0" algn="l">
              <a:spcBef>
                <a:spcPts val="500"/>
              </a:spcBef>
              <a:buClr>
                <a:schemeClr val="lt2"/>
              </a:buClr>
              <a:buSzPct val="118518"/>
              <a:buFont typeface="Arial"/>
              <a:buChar char="•"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300"/>
              </a:spcBef>
              <a:buClr>
                <a:srgbClr val="5B7ED2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200"/>
              </a:spcBef>
              <a:buClr>
                <a:srgbClr val="5F5F5F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9" name="Shape 209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0" name="Shape 210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1" name="Shape 211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Shape 213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rIns="121900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</a:t>
            </a: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STATE DEPARTMENT OF EDUCATION </a:t>
            </a:r>
            <a:r>
              <a:rPr i="1"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sp>
        <p:nvSpPr>
          <p:cNvPr id="214" name="Shape 214"/>
          <p:cNvSpPr txBox="1"/>
          <p:nvPr>
            <p:ph type="title"/>
          </p:nvPr>
        </p:nvSpPr>
        <p:spPr>
          <a:xfrm>
            <a:off x="406400" y="0"/>
            <a:ext cx="11480799" cy="787398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2400"/>
            </a:lvl2pPr>
            <a:lvl3pPr indent="0" lvl="2">
              <a:spcBef>
                <a:spcPts val="0"/>
              </a:spcBef>
              <a:buNone/>
              <a:defRPr sz="2400"/>
            </a:lvl3pPr>
            <a:lvl4pPr indent="0" lvl="3">
              <a:spcBef>
                <a:spcPts val="0"/>
              </a:spcBef>
              <a:buNone/>
              <a:defRPr sz="2400"/>
            </a:lvl4pPr>
            <a:lvl5pPr indent="0" lvl="4">
              <a:spcBef>
                <a:spcPts val="0"/>
              </a:spcBef>
              <a:buNone/>
              <a:defRPr sz="2400"/>
            </a:lvl5pPr>
            <a:lvl6pPr indent="0" lvl="5">
              <a:spcBef>
                <a:spcPts val="0"/>
              </a:spcBef>
              <a:buNone/>
              <a:defRPr sz="2400"/>
            </a:lvl6pPr>
            <a:lvl7pPr indent="0" lvl="6">
              <a:spcBef>
                <a:spcPts val="0"/>
              </a:spcBef>
              <a:buNone/>
              <a:defRPr sz="2400"/>
            </a:lvl7pPr>
            <a:lvl8pPr indent="0" lvl="7">
              <a:spcBef>
                <a:spcPts val="0"/>
              </a:spcBef>
              <a:buNone/>
              <a:defRPr sz="2400"/>
            </a:lvl8pPr>
            <a:lvl9pPr indent="0" lvl="8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215" name="Shape 215"/>
          <p:cNvSpPr/>
          <p:nvPr/>
        </p:nvSpPr>
        <p:spPr>
          <a:xfrm>
            <a:off x="0" y="6172287"/>
            <a:ext cx="9875519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9631680" y="6100066"/>
            <a:ext cx="25603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BUSINESS</a:t>
            </a:r>
            <a:r>
              <a:rPr b="1" lang="en-US" sz="14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AND INDUSTRY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bg>
      <p:bgPr>
        <a:solidFill>
          <a:schemeClr val="dk1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8" name="Shape 2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998" y="929639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>
            <p:ph type="title"/>
          </p:nvPr>
        </p:nvSpPr>
        <p:spPr>
          <a:xfrm>
            <a:off x="513278" y="4800600"/>
            <a:ext cx="1106913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2400"/>
            </a:lvl2pPr>
            <a:lvl3pPr indent="0" lvl="2">
              <a:spcBef>
                <a:spcPts val="0"/>
              </a:spcBef>
              <a:buNone/>
              <a:defRPr sz="2400"/>
            </a:lvl3pPr>
            <a:lvl4pPr indent="0" lvl="3">
              <a:spcBef>
                <a:spcPts val="0"/>
              </a:spcBef>
              <a:buNone/>
              <a:defRPr sz="2400"/>
            </a:lvl4pPr>
            <a:lvl5pPr indent="0" lvl="4">
              <a:spcBef>
                <a:spcPts val="0"/>
              </a:spcBef>
              <a:buNone/>
              <a:defRPr sz="2400"/>
            </a:lvl5pPr>
            <a:lvl6pPr indent="0" lvl="5">
              <a:spcBef>
                <a:spcPts val="0"/>
              </a:spcBef>
              <a:buNone/>
              <a:defRPr sz="2400"/>
            </a:lvl6pPr>
            <a:lvl7pPr indent="0" lvl="6">
              <a:spcBef>
                <a:spcPts val="0"/>
              </a:spcBef>
              <a:buNone/>
              <a:defRPr sz="2400"/>
            </a:lvl7pPr>
            <a:lvl8pPr indent="0" lvl="7">
              <a:spcBef>
                <a:spcPts val="0"/>
              </a:spcBef>
              <a:buNone/>
              <a:defRPr sz="2400"/>
            </a:lvl8pPr>
            <a:lvl9pPr indent="0" lvl="8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220" name="Shape 220"/>
          <p:cNvSpPr/>
          <p:nvPr>
            <p:ph idx="2" type="pic"/>
          </p:nvPr>
        </p:nvSpPr>
        <p:spPr>
          <a:xfrm>
            <a:off x="101600" y="177814"/>
            <a:ext cx="11988799" cy="454977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spcBef>
                <a:spcPts val="900"/>
              </a:spcBef>
              <a:buClr>
                <a:schemeClr val="lt2"/>
              </a:buClr>
              <a:buSzPct val="44186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700"/>
              </a:spcBef>
              <a:buClr>
                <a:srgbClr val="5B7ED2"/>
              </a:buClr>
              <a:buSzPct val="51351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600"/>
              </a:spcBef>
              <a:buClr>
                <a:schemeClr val="accent1"/>
              </a:buClr>
              <a:buSzPct val="59375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500"/>
              </a:spcBef>
              <a:buClr>
                <a:schemeClr val="accent3"/>
              </a:buClr>
              <a:buSzPct val="7037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500"/>
              </a:spcBef>
              <a:buClr>
                <a:srgbClr val="5F5F5F"/>
              </a:buClr>
              <a:buSzPct val="7037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1219200" y="5367351"/>
            <a:ext cx="10363213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spcBef>
                <a:spcPts val="400"/>
              </a:spcBef>
              <a:buClr>
                <a:schemeClr val="lt2"/>
              </a:buClr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300"/>
              </a:spcBef>
              <a:buClr>
                <a:srgbClr val="5B7ED2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200"/>
              </a:spcBef>
              <a:buClr>
                <a:srgbClr val="5F5F5F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2" name="Shape 222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3" name="Shape 223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4" name="Shape 224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Shape 226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rIns="121900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</a:t>
            </a: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STATE DEPARTMENT OF EDUCATION </a:t>
            </a:r>
            <a:r>
              <a:rPr i="1"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grpSp>
        <p:nvGrpSpPr>
          <p:cNvPr id="227" name="Shape 227"/>
          <p:cNvGrpSpPr/>
          <p:nvPr/>
        </p:nvGrpSpPr>
        <p:grpSpPr>
          <a:xfrm>
            <a:off x="0" y="6100066"/>
            <a:ext cx="12192000" cy="338554"/>
            <a:chOff x="0" y="4574983"/>
            <a:chExt cx="9144000" cy="253916"/>
          </a:xfrm>
        </p:grpSpPr>
        <p:sp>
          <p:nvSpPr>
            <p:cNvPr id="228" name="Shape 228"/>
            <p:cNvSpPr/>
            <p:nvPr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60925" lIns="121900" rIns="121900" tIns="60925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buNone/>
              </a:pPr>
              <a:r>
                <a:t/>
              </a:r>
              <a:endPara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Shape 229"/>
            <p:cNvSpPr txBox="1"/>
            <p:nvPr/>
          </p:nvSpPr>
          <p:spPr>
            <a:xfrm>
              <a:off x="8115300" y="4574983"/>
              <a:ext cx="1028700" cy="2539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0925" lIns="121900" rIns="121900" tIns="60925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buSzPct val="25000"/>
                <a:buNone/>
              </a:pPr>
              <a:r>
                <a:rPr b="1" lang="en-US" sz="1400">
                  <a:solidFill>
                    <a:schemeClr val="accent3"/>
                  </a:solidFill>
                  <a:latin typeface="Questrial"/>
                  <a:ea typeface="Questrial"/>
                  <a:cs typeface="Questrial"/>
                  <a:sym typeface="Questrial"/>
                </a:rPr>
                <a:t>COMMUNITY</a:t>
              </a: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Picture with Caption">
    <p:bg>
      <p:bgPr>
        <a:solidFill>
          <a:schemeClr val="dk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Shape 23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998" y="929639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>
            <p:ph type="title"/>
          </p:nvPr>
        </p:nvSpPr>
        <p:spPr>
          <a:xfrm>
            <a:off x="513278" y="4800600"/>
            <a:ext cx="11069134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2400"/>
            </a:lvl2pPr>
            <a:lvl3pPr indent="0" lvl="2">
              <a:spcBef>
                <a:spcPts val="0"/>
              </a:spcBef>
              <a:buNone/>
              <a:defRPr sz="2400"/>
            </a:lvl3pPr>
            <a:lvl4pPr indent="0" lvl="3">
              <a:spcBef>
                <a:spcPts val="0"/>
              </a:spcBef>
              <a:buNone/>
              <a:defRPr sz="2400"/>
            </a:lvl4pPr>
            <a:lvl5pPr indent="0" lvl="4">
              <a:spcBef>
                <a:spcPts val="0"/>
              </a:spcBef>
              <a:buNone/>
              <a:defRPr sz="2400"/>
            </a:lvl5pPr>
            <a:lvl6pPr indent="0" lvl="5">
              <a:spcBef>
                <a:spcPts val="0"/>
              </a:spcBef>
              <a:buNone/>
              <a:defRPr sz="2400"/>
            </a:lvl6pPr>
            <a:lvl7pPr indent="0" lvl="6">
              <a:spcBef>
                <a:spcPts val="0"/>
              </a:spcBef>
              <a:buNone/>
              <a:defRPr sz="2400"/>
            </a:lvl7pPr>
            <a:lvl8pPr indent="0" lvl="7">
              <a:spcBef>
                <a:spcPts val="0"/>
              </a:spcBef>
              <a:buNone/>
              <a:defRPr sz="2400"/>
            </a:lvl8pPr>
            <a:lvl9pPr indent="0" lvl="8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233" name="Shape 233"/>
          <p:cNvSpPr/>
          <p:nvPr>
            <p:ph idx="2" type="pic"/>
          </p:nvPr>
        </p:nvSpPr>
        <p:spPr>
          <a:xfrm>
            <a:off x="101600" y="177814"/>
            <a:ext cx="11988799" cy="4549774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spcBef>
                <a:spcPts val="900"/>
              </a:spcBef>
              <a:buClr>
                <a:schemeClr val="lt2"/>
              </a:buClr>
              <a:buSzPct val="44186"/>
              <a:buFont typeface="Arial"/>
              <a:buNone/>
              <a:defRPr b="0" i="0" sz="4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700"/>
              </a:spcBef>
              <a:buClr>
                <a:srgbClr val="5B7ED2"/>
              </a:buClr>
              <a:buSzPct val="51351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600"/>
              </a:spcBef>
              <a:buClr>
                <a:schemeClr val="accent1"/>
              </a:buClr>
              <a:buSzPct val="59375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500"/>
              </a:spcBef>
              <a:buClr>
                <a:schemeClr val="accent3"/>
              </a:buClr>
              <a:buSzPct val="7037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500"/>
              </a:spcBef>
              <a:buClr>
                <a:srgbClr val="5F5F5F"/>
              </a:buClr>
              <a:buSzPct val="7037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500"/>
              </a:spcBef>
              <a:buClr>
                <a:schemeClr val="dk1"/>
              </a:buClr>
              <a:buSzPct val="70370"/>
              <a:buFont typeface="Arial"/>
              <a:buNone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1219200" y="5367351"/>
            <a:ext cx="10363213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0" marR="0" rtl="0" algn="l">
              <a:spcBef>
                <a:spcPts val="400"/>
              </a:spcBef>
              <a:buClr>
                <a:schemeClr val="lt2"/>
              </a:buClr>
              <a:buFont typeface="Arial"/>
              <a:buNone/>
              <a:defRPr b="0" i="0" sz="1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300"/>
              </a:spcBef>
              <a:buClr>
                <a:srgbClr val="5B7ED2"/>
              </a:buClr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0" i="0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200"/>
              </a:spcBef>
              <a:buClr>
                <a:schemeClr val="accent3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200"/>
              </a:spcBef>
              <a:buClr>
                <a:srgbClr val="5F5F5F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Shape 235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Shape 236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38" name="Shape 2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Shape 239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rIns="121900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</a:t>
            </a: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STATE DEPARTMENT OF EDUCATION </a:t>
            </a:r>
            <a:r>
              <a:rPr i="1"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sp>
        <p:nvSpPr>
          <p:cNvPr id="240" name="Shape 240"/>
          <p:cNvSpPr/>
          <p:nvPr/>
        </p:nvSpPr>
        <p:spPr>
          <a:xfrm>
            <a:off x="0" y="6172287"/>
            <a:ext cx="9875519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/>
          <p:nvPr/>
        </p:nvSpPr>
        <p:spPr>
          <a:xfrm>
            <a:off x="9631680" y="6100066"/>
            <a:ext cx="25603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BUSINESS</a:t>
            </a:r>
            <a:r>
              <a:rPr b="1" lang="en-US" sz="14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AND INDUSTRY</a:t>
            </a: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Custom Layout">
    <p:bg>
      <p:bgPr>
        <a:solidFill>
          <a:schemeClr val="dk1"/>
        </a:solid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406400" y="359885"/>
            <a:ext cx="11582400" cy="65659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None/>
              <a:defRPr sz="2400"/>
            </a:lvl2pPr>
            <a:lvl3pPr indent="0" lvl="2">
              <a:spcBef>
                <a:spcPts val="0"/>
              </a:spcBef>
              <a:buNone/>
              <a:defRPr sz="2400"/>
            </a:lvl3pPr>
            <a:lvl4pPr indent="0" lvl="3">
              <a:spcBef>
                <a:spcPts val="0"/>
              </a:spcBef>
              <a:buNone/>
              <a:defRPr sz="2400"/>
            </a:lvl4pPr>
            <a:lvl5pPr indent="0" lvl="4">
              <a:spcBef>
                <a:spcPts val="0"/>
              </a:spcBef>
              <a:buNone/>
              <a:defRPr sz="2400"/>
            </a:lvl5pPr>
            <a:lvl6pPr indent="0" lvl="5">
              <a:spcBef>
                <a:spcPts val="0"/>
              </a:spcBef>
              <a:buNone/>
              <a:defRPr sz="2400"/>
            </a:lvl6pPr>
            <a:lvl7pPr indent="0" lvl="6">
              <a:spcBef>
                <a:spcPts val="0"/>
              </a:spcBef>
              <a:buNone/>
              <a:defRPr sz="2400"/>
            </a:lvl7pPr>
            <a:lvl8pPr indent="0" lvl="7">
              <a:spcBef>
                <a:spcPts val="0"/>
              </a:spcBef>
              <a:buNone/>
              <a:defRPr sz="2400"/>
            </a:lvl8pPr>
            <a:lvl9pPr indent="0" lvl="8">
              <a:spcBef>
                <a:spcPts val="0"/>
              </a:spcBef>
              <a:buNone/>
              <a:defRPr sz="2400"/>
            </a:lvl9pPr>
          </a:lstStyle>
          <a:p/>
        </p:txBody>
      </p:sp>
      <p:sp>
        <p:nvSpPr>
          <p:cNvPr id="244" name="Shape 244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Shape 245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None/>
              <a:defRPr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Shape 246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6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pic>
        <p:nvPicPr>
          <p:cNvPr id="247" name="Shape 2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6998" y="929639"/>
            <a:ext cx="3054201" cy="499872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Shape 248"/>
          <p:cNvSpPr/>
          <p:nvPr/>
        </p:nvSpPr>
        <p:spPr>
          <a:xfrm>
            <a:off x="0" y="6172287"/>
            <a:ext cx="9875519" cy="1881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 txBox="1"/>
          <p:nvPr/>
        </p:nvSpPr>
        <p:spPr>
          <a:xfrm>
            <a:off x="9631680" y="6100066"/>
            <a:ext cx="2560319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r>
              <a:rPr b="1" lang="en-US" sz="14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BUSINESS</a:t>
            </a:r>
            <a:r>
              <a:rPr b="1" lang="en-US" sz="1400">
                <a:solidFill>
                  <a:schemeClr val="accent1"/>
                </a:solidFill>
                <a:latin typeface="Questrial"/>
                <a:ea typeface="Questrial"/>
                <a:cs typeface="Questrial"/>
                <a:sym typeface="Questrial"/>
              </a:rPr>
              <a:t> AND INDUSTRY</a:t>
            </a:r>
          </a:p>
        </p:txBody>
      </p:sp>
      <p:sp>
        <p:nvSpPr>
          <p:cNvPr id="250" name="Shape 250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rIns="121900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</a:t>
            </a:r>
            <a:r>
              <a:rPr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 STATE DEPARTMENT OF EDUCATION </a:t>
            </a:r>
            <a:r>
              <a:rPr i="1" lang="en-US" sz="900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pic>
        <p:nvPicPr>
          <p:cNvPr id="251" name="Shape 25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lt1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/>
          <p:nvPr/>
        </p:nvSpPr>
        <p:spPr>
          <a:xfrm>
            <a:off x="-6843" y="2059011"/>
            <a:ext cx="12195668" cy="1828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" name="Shape 27"/>
          <p:cNvSpPr txBox="1"/>
          <p:nvPr>
            <p:ph type="title"/>
          </p:nvPr>
        </p:nvSpPr>
        <p:spPr>
          <a:xfrm>
            <a:off x="833191" y="2208878"/>
            <a:ext cx="10515599" cy="1676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80000"/>
              </a:lnSpc>
              <a:spcBef>
                <a:spcPts val="0"/>
              </a:spcBef>
              <a:buClr>
                <a:schemeClr val="lt1"/>
              </a:buClr>
              <a:buFont typeface="Calibri"/>
              <a:buNone/>
              <a:defRPr b="0" i="0" sz="6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833191" y="4010333"/>
            <a:ext cx="10515599" cy="117463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0" type="dt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1" type="ftr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20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1205344" y="2011680"/>
            <a:ext cx="4754879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x="6230391" y="2011680"/>
            <a:ext cx="4754879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1207008" y="1913469"/>
            <a:ext cx="4754879" cy="743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b="1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1207008" y="2656566"/>
            <a:ext cx="4754879" cy="35661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3" type="body"/>
          </p:nvPr>
        </p:nvSpPr>
        <p:spPr>
          <a:xfrm>
            <a:off x="6231230" y="1913469"/>
            <a:ext cx="4754879" cy="74309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b="1" i="0" sz="21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1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4" type="body"/>
          </p:nvPr>
        </p:nvSpPr>
        <p:spPr>
          <a:xfrm>
            <a:off x="6231230" y="2656564"/>
            <a:ext cx="4754879" cy="356615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1" type="ftr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0" type="dt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1207008" y="2120053"/>
            <a:ext cx="612648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20320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3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0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558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558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34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28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49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44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2" type="body"/>
          </p:nvPr>
        </p:nvSpPr>
        <p:spPr>
          <a:xfrm>
            <a:off x="7789022" y="2147485"/>
            <a:ext cx="3200399" cy="34323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6" name="Shape 66"/>
          <p:cNvSpPr/>
          <p:nvPr>
            <p:ph idx="2" type="pic"/>
          </p:nvPr>
        </p:nvSpPr>
        <p:spPr>
          <a:xfrm>
            <a:off x="1280159" y="2211493"/>
            <a:ext cx="6126480" cy="3931919"/>
          </a:xfrm>
          <a:prstGeom prst="rect">
            <a:avLst/>
          </a:prstGeom>
          <a:solidFill>
            <a:srgbClr val="D1E9FB"/>
          </a:solidFill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b="0" i="0" sz="3200" u="none" cap="none" strike="noStrik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7790688" y="2150621"/>
            <a:ext cx="32003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Font typeface="Noto Sans Symbols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1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Font typeface="Noto Sans Symbols"/>
              <a:buNone/>
              <a:defRPr b="0" i="0" sz="9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theme" Target="../theme/theme1.xml"/><Relationship Id="rId11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1.xml"/><Relationship Id="rId1" Type="http://schemas.openxmlformats.org/officeDocument/2006/relationships/image" Target="../media/image00.png"/><Relationship Id="rId2" Type="http://schemas.openxmlformats.org/officeDocument/2006/relationships/image" Target="../media/image01.png"/><Relationship Id="rId3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8.xml"/><Relationship Id="rId6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/>
          <p:nvPr/>
        </p:nvSpPr>
        <p:spPr>
          <a:xfrm>
            <a:off x="482" y="176108"/>
            <a:ext cx="12188951" cy="164591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" name="Shape 7"/>
          <p:cNvSpPr txBox="1"/>
          <p:nvPr>
            <p:ph type="title"/>
          </p:nvPr>
        </p:nvSpPr>
        <p:spPr>
          <a:xfrm>
            <a:off x="1202919" y="284176"/>
            <a:ext cx="9784079" cy="150875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85000"/>
              </a:lnSpc>
              <a:spcBef>
                <a:spcPts val="0"/>
              </a:spcBef>
              <a:buClr>
                <a:schemeClr val="dk2"/>
              </a:buClr>
              <a:buFont typeface="Calibri"/>
              <a:buNone/>
              <a:defRPr b="0" i="0" sz="40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" name="Shape 8"/>
          <p:cNvSpPr txBox="1"/>
          <p:nvPr>
            <p:ph idx="1" type="body"/>
          </p:nvPr>
        </p:nvSpPr>
        <p:spPr>
          <a:xfrm>
            <a:off x="1202919" y="2011680"/>
            <a:ext cx="9784079" cy="4206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3179" lvl="0" marL="182880" marR="0" rtl="0" algn="l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55880" lvl="1" marL="4114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68580" lvl="2" marL="6400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81280" lvl="3" marL="8686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81280" lvl="4" marL="109728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8899" lvl="5" marL="12846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38299" lvl="6" marL="14718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30399" lvl="7" marL="16290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9800" lvl="8" marL="1806200" marR="0" rtl="0" algn="l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lt1"/>
              </a:buClr>
              <a:buSzPct val="100000"/>
              <a:buFont typeface="Noto Sans Symbols"/>
              <a:buChar char="▪"/>
              <a:defRPr b="0" i="0" sz="16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0" type="dt"/>
          </p:nvPr>
        </p:nvSpPr>
        <p:spPr>
          <a:xfrm>
            <a:off x="1202266" y="6422853"/>
            <a:ext cx="300089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1" type="ftr"/>
          </p:nvPr>
        </p:nvSpPr>
        <p:spPr>
          <a:xfrm>
            <a:off x="5596471" y="6422853"/>
            <a:ext cx="504444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05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2" type="sldNum"/>
          </p:nvPr>
        </p:nvSpPr>
        <p:spPr>
          <a:xfrm>
            <a:off x="10658927" y="6422853"/>
            <a:ext cx="946264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Shape 85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501798" y="933038"/>
            <a:ext cx="3054201" cy="4991921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/>
          <p:nvPr/>
        </p:nvSpPr>
        <p:spPr>
          <a:xfrm>
            <a:off x="203200" y="1193800"/>
            <a:ext cx="11988799" cy="4775200"/>
          </a:xfrm>
          <a:prstGeom prst="rect">
            <a:avLst/>
          </a:prstGeom>
          <a:solidFill>
            <a:schemeClr val="lt1">
              <a:alpha val="94901"/>
            </a:schemeClr>
          </a:solidFill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370169" y="1193800"/>
            <a:ext cx="11618640" cy="50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rIns="121900" tIns="121900"/>
          <a:lstStyle>
            <a:lvl1pPr indent="0" lvl="0" marL="241300" marR="0" rtl="0" algn="l">
              <a:spcBef>
                <a:spcPts val="600"/>
              </a:spcBef>
              <a:buClr>
                <a:schemeClr val="lt2"/>
              </a:buClr>
              <a:buSzPct val="11875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90500" lvl="1" marL="990600" marR="0" rtl="0" algn="l">
              <a:spcBef>
                <a:spcPts val="500"/>
              </a:spcBef>
              <a:buClr>
                <a:srgbClr val="5B7ED2"/>
              </a:buClr>
              <a:buSzPct val="107407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600200" marR="0" rtl="0" algn="l"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52400" lvl="3" marL="2133600" marR="0" rtl="0" algn="l">
              <a:spcBef>
                <a:spcPts val="500"/>
              </a:spcBef>
              <a:buClr>
                <a:schemeClr val="accent3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52400" lvl="4" marL="2743200" marR="0" rtl="0" algn="l">
              <a:spcBef>
                <a:spcPts val="500"/>
              </a:spcBef>
              <a:buClr>
                <a:srgbClr val="5F5F5F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39700" lvl="5" marL="33528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39700" lvl="6" marL="39624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39700" lvl="7" marL="45720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39700" lvl="8" marL="5181600" marR="0" rtl="0" algn="l">
              <a:spcBef>
                <a:spcPts val="5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/>
          <p:nvPr/>
        </p:nvSpPr>
        <p:spPr>
          <a:xfrm>
            <a:off x="-50800" y="0"/>
            <a:ext cx="12293599" cy="1193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0" lIns="0" rIns="0" tIns="48767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/>
          <p:nvPr/>
        </p:nvSpPr>
        <p:spPr>
          <a:xfrm>
            <a:off x="0" y="6273800"/>
            <a:ext cx="12192000" cy="5842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Shape 90"/>
          <p:cNvSpPr txBox="1"/>
          <p:nvPr>
            <p:ph idx="10" type="dt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SzPct val="118750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1" type="ftr"/>
          </p:nvPr>
        </p:nvSpPr>
        <p:spPr>
          <a:xfrm>
            <a:off x="4165600" y="6356351"/>
            <a:ext cx="3860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ctr">
              <a:spcBef>
                <a:spcPts val="0"/>
              </a:spcBef>
              <a:buSzPct val="118750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6096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12192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8288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24384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30480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6576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2672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4876800" marR="0" rtl="0" algn="l">
              <a:spcBef>
                <a:spcPts val="0"/>
              </a:spcBef>
              <a:buSzPct val="79166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12" type="sldNum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93" name="Shape 93"/>
          <p:cNvSpPr txBox="1"/>
          <p:nvPr/>
        </p:nvSpPr>
        <p:spPr>
          <a:xfrm>
            <a:off x="280485" y="6515059"/>
            <a:ext cx="3783514" cy="266739"/>
          </a:xfrm>
          <a:prstGeom prst="rect">
            <a:avLst/>
          </a:prstGeom>
          <a:noFill/>
          <a:ln>
            <a:noFill/>
          </a:ln>
        </p:spPr>
        <p:txBody>
          <a:bodyPr anchorCtr="0" anchor="b" bIns="60925" lIns="121900" rIns="121900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KANSAS STATE DEPARTMENT OF EDUCATION </a:t>
            </a:r>
            <a:r>
              <a:rPr b="0" i="1" lang="en-US" sz="900" u="none" cap="none" strike="noStrik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| www.ksde.org</a:t>
            </a:r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304801" y="0"/>
            <a:ext cx="11684000" cy="1198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rIns="121900" tIns="121900"/>
          <a:lstStyle>
            <a:lvl1pPr indent="0" lvl="0" marL="0" marR="0" rtl="0" algn="l">
              <a:spcBef>
                <a:spcPts val="0"/>
              </a:spcBef>
              <a:buClr>
                <a:schemeClr val="lt1"/>
              </a:buClr>
              <a:buSzPct val="44186"/>
              <a:buFont typeface="Arial"/>
              <a:buNone/>
              <a:defRPr b="0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>
              <a:spcBef>
                <a:spcPts val="0"/>
              </a:spcBef>
              <a:buSzPct val="79166"/>
              <a:buNone/>
              <a:defRPr sz="2400"/>
            </a:lvl2pPr>
            <a:lvl3pPr indent="0" lvl="2">
              <a:spcBef>
                <a:spcPts val="0"/>
              </a:spcBef>
              <a:buSzPct val="79166"/>
              <a:buNone/>
              <a:defRPr sz="2400"/>
            </a:lvl3pPr>
            <a:lvl4pPr indent="0" lvl="3">
              <a:spcBef>
                <a:spcPts val="0"/>
              </a:spcBef>
              <a:buSzPct val="79166"/>
              <a:buNone/>
              <a:defRPr sz="2400"/>
            </a:lvl4pPr>
            <a:lvl5pPr indent="0" lvl="4">
              <a:spcBef>
                <a:spcPts val="0"/>
              </a:spcBef>
              <a:buSzPct val="79166"/>
              <a:buNone/>
              <a:defRPr sz="2400"/>
            </a:lvl5pPr>
            <a:lvl6pPr indent="0" lvl="5">
              <a:spcBef>
                <a:spcPts val="0"/>
              </a:spcBef>
              <a:buSzPct val="79166"/>
              <a:buNone/>
              <a:defRPr sz="2400"/>
            </a:lvl6pPr>
            <a:lvl7pPr indent="0" lvl="6">
              <a:spcBef>
                <a:spcPts val="0"/>
              </a:spcBef>
              <a:buSzPct val="79166"/>
              <a:buNone/>
              <a:defRPr sz="2400"/>
            </a:lvl7pPr>
            <a:lvl8pPr indent="0" lvl="7">
              <a:spcBef>
                <a:spcPts val="0"/>
              </a:spcBef>
              <a:buSzPct val="79166"/>
              <a:buNone/>
              <a:defRPr sz="2400"/>
            </a:lvl8pPr>
            <a:lvl9pPr indent="0" lvl="8">
              <a:spcBef>
                <a:spcPts val="0"/>
              </a:spcBef>
              <a:buSzPct val="79166"/>
              <a:buNone/>
              <a:defRPr sz="2400"/>
            </a:lvl9pPr>
          </a:lstStyle>
          <a:p/>
        </p:txBody>
      </p:sp>
      <p:pic>
        <p:nvPicPr>
          <p:cNvPr id="95" name="Shape 9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344217" y="6427621"/>
            <a:ext cx="1421602" cy="24384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  <p:sldLayoutId id="2147483671" r:id="rId15"/>
    <p:sldLayoutId id="2147483672" r:id="rId16"/>
    <p:sldLayoutId id="2147483673" r:id="rId17"/>
    <p:sldLayoutId id="2147483674" r:id="rId18"/>
    <p:sldLayoutId id="2147483675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Relationship Id="rId4" Type="http://schemas.openxmlformats.org/officeDocument/2006/relationships/image" Target="../media/image09.jpg"/><Relationship Id="rId9" Type="http://schemas.openxmlformats.org/officeDocument/2006/relationships/image" Target="../media/image14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6.png"/><Relationship Id="rId5" Type="http://schemas.openxmlformats.org/officeDocument/2006/relationships/image" Target="../media/image0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jpg"/><Relationship Id="rId4" Type="http://schemas.openxmlformats.org/officeDocument/2006/relationships/image" Target="../media/image0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ctrTitle"/>
          </p:nvPr>
        </p:nvSpPr>
        <p:spPr>
          <a:xfrm>
            <a:off x="3251200" y="2006600"/>
            <a:ext cx="8331198" cy="23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609600" rIns="365725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5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Planning for Success</a:t>
            </a: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 The Kansas Individual Plan of Study Program</a:t>
            </a:r>
          </a:p>
        </p:txBody>
      </p:sp>
      <p:sp>
        <p:nvSpPr>
          <p:cNvPr id="258" name="Shape 258"/>
          <p:cNvSpPr txBox="1"/>
          <p:nvPr>
            <p:ph idx="1" type="subTitle"/>
          </p:nvPr>
        </p:nvSpPr>
        <p:spPr>
          <a:xfrm>
            <a:off x="3454400" y="4343400"/>
            <a:ext cx="8534416" cy="965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40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lang="en-US" sz="1800"/>
              <a:t>CTE Conference</a:t>
            </a:r>
            <a:br>
              <a:rPr lang="en-US" sz="1800"/>
            </a:br>
            <a:r>
              <a:rPr lang="en-US" sz="1800"/>
              <a:t>February 9</a:t>
            </a: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2016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304800" y="1198561"/>
            <a:ext cx="115824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Schools must develop comprehensive career guidance systems to allow all students to develop, re-visit, and revise their individual plans of study consistently beginning in the middle grades and continuing through high school into post-secondary.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KSDE, in conjunction with principals and counselors, is preparing both grade-level career exploration activities and a career guidance training model for all school staff.  </a:t>
            </a: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Shape 351"/>
          <p:cNvSpPr txBox="1"/>
          <p:nvPr>
            <p:ph type="title"/>
          </p:nvPr>
        </p:nvSpPr>
        <p:spPr>
          <a:xfrm>
            <a:off x="406400" y="0"/>
            <a:ext cx="11582400" cy="1198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5725" rIns="365725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IPS Process	</a:t>
            </a:r>
          </a:p>
        </p:txBody>
      </p:sp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406400" y="1193800"/>
            <a:ext cx="11582400" cy="48308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indent="-419100" lvl="0" marL="4572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Halstead High</a:t>
            </a:r>
          </a:p>
          <a:p>
            <a:pPr indent="-419100" lvl="1" marL="91440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254 students, 14 pathways</a:t>
            </a:r>
          </a:p>
          <a:p>
            <a:pPr indent="-419100" lvl="2" marL="137160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 12 teachers out of 20 teach a pathway class</a:t>
            </a:r>
          </a:p>
          <a:p>
            <a:pPr indent="-419100" lvl="0" marL="4572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Conversations</a:t>
            </a:r>
          </a:p>
          <a:p>
            <a:pPr indent="-419100" lvl="1" marL="914400" rtl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Administration, BOE, Counselor, Teachers, Students</a:t>
            </a:r>
          </a:p>
          <a:p>
            <a:pPr indent="-419100" lvl="0" marL="4572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Research to develop a tool</a:t>
            </a:r>
          </a:p>
          <a:p>
            <a:pPr indent="-419100" lvl="1" marL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Created from samples and local needs</a:t>
            </a:r>
          </a:p>
        </p:txBody>
      </p:sp>
      <p:sp>
        <p:nvSpPr>
          <p:cNvPr id="357" name="Shape 357"/>
          <p:cNvSpPr txBox="1"/>
          <p:nvPr>
            <p:ph type="title"/>
          </p:nvPr>
        </p:nvSpPr>
        <p:spPr>
          <a:xfrm>
            <a:off x="304800" y="474200"/>
            <a:ext cx="11582400" cy="8262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 rt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3A High School Process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/>
          <p:nvPr>
            <p:ph idx="1" type="body"/>
          </p:nvPr>
        </p:nvSpPr>
        <p:spPr>
          <a:xfrm>
            <a:off x="406400" y="1193800"/>
            <a:ext cx="11582400" cy="4830899"/>
          </a:xfrm>
          <a:prstGeom prst="rect">
            <a:avLst/>
          </a:prstGeom>
        </p:spPr>
        <p:txBody>
          <a:bodyPr anchorCtr="0" anchor="t" bIns="121900" lIns="121900" rIns="121900" tIns="121900">
            <a:noAutofit/>
          </a:bodyPr>
          <a:lstStyle/>
          <a:p>
            <a:pPr indent="-419100" lvl="0" marL="4572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Change of culture</a:t>
            </a:r>
          </a:p>
          <a:p>
            <a:pPr indent="-419100" lvl="1" marL="9144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Staff support of process</a:t>
            </a:r>
          </a:p>
          <a:p>
            <a:pPr indent="-419100" lvl="1" marL="9144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Not just about the master class schedule</a:t>
            </a:r>
          </a:p>
          <a:p>
            <a:pPr indent="-419100" lvl="0" marL="4572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Meeting with students</a:t>
            </a:r>
          </a:p>
          <a:p>
            <a:pPr indent="-419100" lvl="1" marL="9144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Fluid</a:t>
            </a:r>
          </a:p>
          <a:p>
            <a:pPr indent="-419100" lvl="1" marL="914400" rtl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Noto Sans Symbols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Revisit schedule</a:t>
            </a:r>
          </a:p>
          <a:p>
            <a:pPr indent="-419100" lvl="0" marL="45720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Sharing with Parents</a:t>
            </a:r>
          </a:p>
        </p:txBody>
      </p:sp>
      <p:sp>
        <p:nvSpPr>
          <p:cNvPr id="363" name="Shape 363"/>
          <p:cNvSpPr txBox="1"/>
          <p:nvPr>
            <p:ph type="title"/>
          </p:nvPr>
        </p:nvSpPr>
        <p:spPr>
          <a:xfrm>
            <a:off x="406400" y="0"/>
            <a:ext cx="11582400" cy="1198500"/>
          </a:xfrm>
          <a:prstGeom prst="rect">
            <a:avLst/>
          </a:prstGeom>
        </p:spPr>
        <p:txBody>
          <a:bodyPr anchorCtr="0" anchor="ctr" bIns="121900" lIns="121900" rIns="121900" tIns="121900">
            <a:noAutofit/>
          </a:bodyPr>
          <a:lstStyle/>
          <a:p>
            <a:pPr lvl="0">
              <a:lnSpc>
                <a:spcPct val="85000"/>
              </a:lnSpc>
              <a:spcBef>
                <a:spcPts val="0"/>
              </a:spcBef>
              <a:buClr>
                <a:schemeClr val="dk1"/>
              </a:buClr>
              <a:buSzPct val="27500"/>
              <a:buFont typeface="Arial"/>
              <a:buNone/>
            </a:pPr>
            <a:r>
              <a:rPr lang="en-US" sz="4000">
                <a:latin typeface="Calibri"/>
                <a:ea typeface="Calibri"/>
                <a:cs typeface="Calibri"/>
                <a:sym typeface="Calibri"/>
              </a:rPr>
              <a:t>Implementation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>
            <p:ph type="ctrTitle"/>
          </p:nvPr>
        </p:nvSpPr>
        <p:spPr>
          <a:xfrm>
            <a:off x="3251200" y="2006600"/>
            <a:ext cx="8331198" cy="233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609600" rIns="365725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5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Planning for Success</a:t>
            </a:r>
            <a:r>
              <a:rPr b="0" i="0" lang="en-US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:  The Kansas Individual Plan of Study Program</a:t>
            </a:r>
          </a:p>
        </p:txBody>
      </p:sp>
      <p:sp>
        <p:nvSpPr>
          <p:cNvPr id="370" name="Shape 370"/>
          <p:cNvSpPr txBox="1"/>
          <p:nvPr>
            <p:ph idx="1" type="subTitle"/>
          </p:nvPr>
        </p:nvSpPr>
        <p:spPr>
          <a:xfrm>
            <a:off x="3454400" y="4343400"/>
            <a:ext cx="8534416" cy="965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KSDE Agency Staff Briefing</a:t>
            </a:r>
          </a:p>
          <a:p>
            <a:pPr indent="0" lvl="0" marL="0" marR="0" rtl="0" algn="r">
              <a:lnSpc>
                <a:spcPct val="80000"/>
              </a:lnSpc>
              <a:spcBef>
                <a:spcPts val="400"/>
              </a:spcBef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January 29, 2016</a:t>
            </a:r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 txBox="1"/>
          <p:nvPr>
            <p:ph idx="1" type="body"/>
          </p:nvPr>
        </p:nvSpPr>
        <p:spPr>
          <a:xfrm>
            <a:off x="406400" y="1193800"/>
            <a:ext cx="11582400" cy="5079999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labor market is increasingly requiring higher levels of education for employment</a:t>
            </a: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2020, 71% of jobs in Kansas will require a </a:t>
            </a:r>
            <a:r>
              <a:rPr lang="en-US" sz="2700"/>
              <a:t>postsecondary</a:t>
            </a: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credential (certification through an advanced degree)** </a:t>
            </a: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Currently, just over half of working-age Kansans have a post-secondary credential</a:t>
            </a: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Most job openings will be for “middle skill” jobs (requiring more than a diploma but less than a four-year degree)</a:t>
            </a: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2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buClr>
                <a:srgbClr val="4B4B4D"/>
              </a:buClr>
              <a:buSzPct val="25000"/>
              <a:buFont typeface="Arial"/>
              <a:buNone/>
            </a:pPr>
            <a:r>
              <a:rPr b="0" i="1" lang="en-US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**Georgetown Public Policy Institute</a:t>
            </a:r>
            <a:r>
              <a:rPr b="0" i="0" lang="en-US" sz="2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</a:p>
        </p:txBody>
      </p:sp>
      <p:sp>
        <p:nvSpPr>
          <p:cNvPr id="264" name="Shape 264"/>
          <p:cNvSpPr txBox="1"/>
          <p:nvPr>
            <p:ph type="title"/>
          </p:nvPr>
        </p:nvSpPr>
        <p:spPr>
          <a:xfrm>
            <a:off x="406400" y="0"/>
            <a:ext cx="11582400" cy="1198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5725" rIns="365725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Career Ready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idx="1" type="body"/>
          </p:nvPr>
        </p:nvSpPr>
        <p:spPr>
          <a:xfrm>
            <a:off x="406400" y="1193800"/>
            <a:ext cx="115824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“4 year or Bust” Mentality</a:t>
            </a: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Higher Cost of Higher Education</a:t>
            </a: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Lack of Purpose</a:t>
            </a: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Incomplete, Partial, or Poor Planning</a:t>
            </a: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600"/>
              </a:spcBef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0" name="Shape 270"/>
          <p:cNvSpPr txBox="1"/>
          <p:nvPr>
            <p:ph type="title"/>
          </p:nvPr>
        </p:nvSpPr>
        <p:spPr>
          <a:xfrm>
            <a:off x="187661" y="0"/>
            <a:ext cx="11582400" cy="1198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5725" rIns="365725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Obstacles to Students Completing a Post-secondary Credential</a:t>
            </a:r>
          </a:p>
        </p:txBody>
      </p:sp>
      <p:sp>
        <p:nvSpPr>
          <p:cNvPr id="271" name="Shape 271"/>
          <p:cNvSpPr txBox="1"/>
          <p:nvPr>
            <p:ph idx="1" type="body"/>
          </p:nvPr>
        </p:nvSpPr>
        <p:spPr>
          <a:xfrm>
            <a:off x="6604000" y="1193800"/>
            <a:ext cx="5587999" cy="49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-241300" lvl="0" marL="241300" marR="0" rt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11875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41300" lvl="0" marL="241300" marR="0" rtl="0" algn="l">
              <a:spcBef>
                <a:spcPts val="600"/>
              </a:spcBef>
              <a:buClr>
                <a:schemeClr val="lt2"/>
              </a:buClr>
              <a:buSzPct val="11875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idx="1" type="body"/>
          </p:nvPr>
        </p:nvSpPr>
        <p:spPr>
          <a:xfrm>
            <a:off x="406400" y="1193800"/>
            <a:ext cx="115824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individual plan of study allows:</a:t>
            </a:r>
          </a:p>
          <a:p>
            <a:pPr indent="0" lvl="0" marL="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90550" lvl="0" marL="609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127586"/>
              <a:buFont typeface="Arial"/>
              <a:buAutoNum type="arabicPeriod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Exploration of all forms of post-secondary education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137931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90550" lvl="0" marL="609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127586"/>
              <a:buFont typeface="Arial"/>
              <a:buAutoNum type="arabicPeriod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and families to plan a more cost-effective educational pathway including dual-credit courses and certification programs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137931"/>
              <a:buFont typeface="Arial"/>
              <a:buNone/>
            </a:pPr>
            <a:r>
              <a:t/>
            </a:r>
            <a:endParaRPr b="0" i="0" sz="29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590550" lvl="0" marL="609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127586"/>
              <a:buFont typeface="Arial"/>
              <a:buAutoNum type="arabicPeriod"/>
            </a:pPr>
            <a:r>
              <a:rPr b="0" i="0" lang="en-US" sz="2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Students to select courses based on their career interests</a:t>
            </a:r>
          </a:p>
          <a:p>
            <a:pPr indent="-609600" lvl="0" marL="609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1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1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1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4B4B4D"/>
              </a:buClr>
              <a:buSzPct val="1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609600" lvl="0" marL="609600" marR="0" rtl="0" algn="l">
              <a:lnSpc>
                <a:spcPct val="90000"/>
              </a:lnSpc>
              <a:spcBef>
                <a:spcPts val="600"/>
              </a:spcBef>
              <a:buClr>
                <a:srgbClr val="4B4B4D"/>
              </a:buClr>
              <a:buSzPct val="1250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Shape 277"/>
          <p:cNvSpPr txBox="1"/>
          <p:nvPr>
            <p:ph type="title"/>
          </p:nvPr>
        </p:nvSpPr>
        <p:spPr>
          <a:xfrm>
            <a:off x="406400" y="0"/>
            <a:ext cx="11582400" cy="1198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5725" rIns="365725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Planning for Success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/>
          <p:nvPr>
            <p:ph type="title"/>
          </p:nvPr>
        </p:nvSpPr>
        <p:spPr>
          <a:xfrm>
            <a:off x="406400" y="0"/>
            <a:ext cx="11582400" cy="1198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5725" rIns="365725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-US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An Individual Plan Of Study Is Not A Checklist!</a:t>
            </a:r>
          </a:p>
        </p:txBody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406400" y="1193800"/>
            <a:ext cx="11582400" cy="4830762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 Individual Plan of Study is a living document that facilitates a conversation with a student regarding his or her future. At the very least, it includes: </a:t>
            </a: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t/>
            </a:r>
            <a:endParaRPr b="0" i="0" sz="2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463550" lvl="1" marL="6858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19047"/>
              <a:buFont typeface="Arial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Career interests identified by the student through an authentic career interest survey or assessment. </a:t>
            </a:r>
          </a:p>
          <a:p>
            <a:pPr indent="-463550" lvl="1" marL="6858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19047"/>
              <a:buFont typeface="Arial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roadmap based on the student’s interests and talents and graduation requirements</a:t>
            </a:r>
          </a:p>
          <a:p>
            <a:pPr indent="-463550" lvl="1" marL="6858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19047"/>
              <a:buFont typeface="Arial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approved coursework for the student's educational and career goals</a:t>
            </a:r>
          </a:p>
          <a:p>
            <a:pPr indent="-463550" lvl="1" marL="6858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119047"/>
              <a:buFont typeface="Arial"/>
              <a:buAutoNum type="arabicPeriod"/>
            </a:pPr>
            <a:r>
              <a:rPr b="0" i="0" lang="en-US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Includes developmentally-appropriate, work-based learning experiences. </a:t>
            </a:r>
          </a:p>
          <a:p>
            <a:pPr indent="-12700" lvl="1" marL="2286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80000"/>
              </a:lnSpc>
              <a:spcBef>
                <a:spcPts val="500"/>
              </a:spcBef>
              <a:spcAft>
                <a:spcPts val="0"/>
              </a:spcAft>
              <a:buClr>
                <a:srgbClr val="4B4B4D"/>
              </a:buClr>
              <a:buSzPct val="25000"/>
              <a:buFont typeface="Arial"/>
              <a:buNone/>
            </a:pPr>
            <a:r>
              <a:rPr b="0" i="0" lang="en-US" sz="2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individual Plan of Study is most powerful when accompanied by meaningful conversation and activities that help the student identify and set goals. </a:t>
            </a:r>
          </a:p>
          <a:p>
            <a:pPr indent="-387350" lvl="1" marL="990600" marR="0" rtl="0" algn="l">
              <a:lnSpc>
                <a:spcPct val="80000"/>
              </a:lnSpc>
              <a:spcBef>
                <a:spcPts val="400"/>
              </a:spcBef>
              <a:buClr>
                <a:schemeClr val="lt2"/>
              </a:buClr>
              <a:buSzPct val="119047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5" name="Shape 28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14400" y="3022600"/>
            <a:ext cx="90678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push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28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type="title"/>
          </p:nvPr>
        </p:nvSpPr>
        <p:spPr>
          <a:xfrm>
            <a:off x="-31750" y="-142591"/>
            <a:ext cx="1222375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5725" rIns="365725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Essential Components Of An Effective Individual Plan Of Study: </a:t>
            </a:r>
            <a:b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IPS/SIS Interface</a:t>
            </a:r>
          </a:p>
        </p:txBody>
      </p:sp>
      <p:pic>
        <p:nvPicPr>
          <p:cNvPr id="292" name="Shape 29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3004" y="1840642"/>
            <a:ext cx="4343400" cy="104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Shape 2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512800" y="1880216"/>
            <a:ext cx="906780" cy="148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Shape 2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5319" y="3424428"/>
            <a:ext cx="4101084" cy="1025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Shape 29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3004" y="4752594"/>
            <a:ext cx="4457699" cy="1028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Shape 296"/>
          <p:cNvSpPr/>
          <p:nvPr/>
        </p:nvSpPr>
        <p:spPr>
          <a:xfrm>
            <a:off x="-31750" y="-136525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80400" y="1840642"/>
            <a:ext cx="2118702" cy="808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20550" y="3001898"/>
            <a:ext cx="2438399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Shape 29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577750" y="4637338"/>
            <a:ext cx="1524000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type="title"/>
          </p:nvPr>
        </p:nvSpPr>
        <p:spPr>
          <a:xfrm>
            <a:off x="406400" y="0"/>
            <a:ext cx="11582400" cy="1198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5725" rIns="365725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Essential Components Of An Effective Individual Plan Of Study: </a:t>
            </a:r>
            <a:b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Interest Inventory Progression</a:t>
            </a:r>
          </a:p>
        </p:txBody>
      </p:sp>
      <p:grpSp>
        <p:nvGrpSpPr>
          <p:cNvPr id="305" name="Shape 305"/>
          <p:cNvGrpSpPr/>
          <p:nvPr/>
        </p:nvGrpSpPr>
        <p:grpSpPr>
          <a:xfrm>
            <a:off x="838199" y="1825625"/>
            <a:ext cx="10515600" cy="4351337"/>
            <a:chOff x="0" y="0"/>
            <a:chExt cx="7886700" cy="3263502"/>
          </a:xfrm>
        </p:grpSpPr>
        <p:sp>
          <p:nvSpPr>
            <p:cNvPr id="306" name="Shape 306"/>
            <p:cNvSpPr/>
            <p:nvPr/>
          </p:nvSpPr>
          <p:spPr>
            <a:xfrm rot="10800000">
              <a:off x="0" y="0"/>
              <a:ext cx="7886700" cy="1087833"/>
            </a:xfrm>
            <a:prstGeom prst="trapezoid">
              <a:avLst>
                <a:gd fmla="val 120832" name="adj"/>
              </a:avLst>
            </a:prstGeom>
            <a:solidFill>
              <a:schemeClr val="dk2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21900" lIns="121900" rIns="121900" tIns="1219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7" name="Shape 307"/>
            <p:cNvSpPr txBox="1"/>
            <p:nvPr/>
          </p:nvSpPr>
          <p:spPr>
            <a:xfrm>
              <a:off x="1380171" y="0"/>
              <a:ext cx="5126355" cy="108783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2325" lIns="42325" rIns="42325" tIns="42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3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Identifying Talents, Interests, Strengths and Learning Styles</a:t>
              </a:r>
            </a:p>
          </p:txBody>
        </p:sp>
        <p:sp>
          <p:nvSpPr>
            <p:cNvPr id="308" name="Shape 308"/>
            <p:cNvSpPr/>
            <p:nvPr/>
          </p:nvSpPr>
          <p:spPr>
            <a:xfrm rot="10800000">
              <a:off x="1314450" y="1087833"/>
              <a:ext cx="5257799" cy="1087833"/>
            </a:xfrm>
            <a:prstGeom prst="trapezoid">
              <a:avLst>
                <a:gd fmla="val 120832" name="adj"/>
              </a:avLst>
            </a:prstGeom>
            <a:solidFill>
              <a:schemeClr val="dk2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21900" lIns="121900" rIns="121900" tIns="1219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09" name="Shape 309"/>
            <p:cNvSpPr txBox="1"/>
            <p:nvPr/>
          </p:nvSpPr>
          <p:spPr>
            <a:xfrm>
              <a:off x="2573164" y="1182348"/>
              <a:ext cx="2665499" cy="898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2325" lIns="42325" rIns="42325" tIns="423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30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Career Focused Surveys and Ability Profilers</a:t>
              </a:r>
            </a:p>
          </p:txBody>
        </p:sp>
        <p:sp>
          <p:nvSpPr>
            <p:cNvPr id="310" name="Shape 310"/>
            <p:cNvSpPr/>
            <p:nvPr/>
          </p:nvSpPr>
          <p:spPr>
            <a:xfrm rot="10800000">
              <a:off x="2647946" y="2175668"/>
              <a:ext cx="2590807" cy="1087833"/>
            </a:xfrm>
            <a:prstGeom prst="trapezoid">
              <a:avLst>
                <a:gd fmla="val 120832" name="adj"/>
              </a:avLst>
            </a:prstGeom>
            <a:solidFill>
              <a:schemeClr val="dk2"/>
            </a:solidFill>
            <a:ln cap="flat" cmpd="sng" w="25400">
              <a:solidFill>
                <a:schemeClr val="lt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121900" lIns="121900" rIns="121900" tIns="12190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311" name="Shape 311"/>
            <p:cNvSpPr txBox="1"/>
            <p:nvPr/>
          </p:nvSpPr>
          <p:spPr>
            <a:xfrm>
              <a:off x="3425373" y="2270850"/>
              <a:ext cx="1119899" cy="475800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33875" lIns="33875" rIns="33875" tIns="338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-US" sz="27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Related Careers</a:t>
              </a:r>
            </a:p>
          </p:txBody>
        </p:sp>
      </p:grpSp>
      <p:sp>
        <p:nvSpPr>
          <p:cNvPr id="312" name="Shape 312"/>
          <p:cNvSpPr txBox="1"/>
          <p:nvPr/>
        </p:nvSpPr>
        <p:spPr>
          <a:xfrm>
            <a:off x="265176" y="2630098"/>
            <a:ext cx="1591055" cy="67710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Middle Grades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818388" y="3816628"/>
            <a:ext cx="2075687" cy="67710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School Grades</a:t>
            </a:r>
          </a:p>
        </p:txBody>
      </p:sp>
      <p:sp>
        <p:nvSpPr>
          <p:cNvPr id="314" name="Shape 314"/>
          <p:cNvSpPr/>
          <p:nvPr/>
        </p:nvSpPr>
        <p:spPr>
          <a:xfrm>
            <a:off x="1060704" y="2926079"/>
            <a:ext cx="1042415" cy="14630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1993391" y="4334255"/>
            <a:ext cx="1261872" cy="173736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Shape 316"/>
          <p:cNvSpPr txBox="1"/>
          <p:nvPr/>
        </p:nvSpPr>
        <p:spPr>
          <a:xfrm>
            <a:off x="1152144" y="5056631"/>
            <a:ext cx="2542031" cy="677107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Post-Secondary Options</a:t>
            </a:r>
          </a:p>
        </p:txBody>
      </p:sp>
      <p:sp>
        <p:nvSpPr>
          <p:cNvPr id="317" name="Shape 317"/>
          <p:cNvSpPr/>
          <p:nvPr/>
        </p:nvSpPr>
        <p:spPr>
          <a:xfrm>
            <a:off x="3172967" y="5487749"/>
            <a:ext cx="1042415" cy="146303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2"/>
          </a:solidFill>
          <a:ln cap="flat" cmpd="sng" w="254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Shape 3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614400" y="2225701"/>
            <a:ext cx="906780" cy="148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Shape 323"/>
          <p:cNvSpPr txBox="1"/>
          <p:nvPr>
            <p:ph type="title"/>
          </p:nvPr>
        </p:nvSpPr>
        <p:spPr>
          <a:xfrm>
            <a:off x="6072413" y="365125"/>
            <a:ext cx="4918674" cy="2487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5725" rIns="365725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4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Essential Components </a:t>
            </a:r>
          </a:p>
        </p:txBody>
      </p:sp>
      <p:pic>
        <p:nvPicPr>
          <p:cNvPr id="324" name="Shape 3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5625" y="1176300"/>
            <a:ext cx="7006500" cy="51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5" name="Shape 3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4643" y="0"/>
            <a:ext cx="5234214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Shape 3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4224000" y="231047"/>
            <a:ext cx="90678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Shape 327"/>
          <p:cNvSpPr/>
          <p:nvPr/>
        </p:nvSpPr>
        <p:spPr>
          <a:xfrm>
            <a:off x="5234214" y="41274"/>
            <a:ext cx="7262585" cy="1231106"/>
          </a:xfrm>
          <a:prstGeom prst="rect">
            <a:avLst/>
          </a:prstGeom>
          <a:noFill/>
          <a:ln>
            <a:noFill/>
          </a:ln>
        </p:spPr>
        <p:txBody>
          <a:bodyPr anchorCtr="0" anchor="t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Essential Components Of An Effective Individual Plan Of Study: 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lang="en-US"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Course Mapping and Credit Evaluation</a:t>
            </a:r>
          </a:p>
        </p:txBody>
      </p:sp>
      <p:sp>
        <p:nvSpPr>
          <p:cNvPr id="328" name="Shape 328"/>
          <p:cNvSpPr/>
          <p:nvPr/>
        </p:nvSpPr>
        <p:spPr>
          <a:xfrm rot="-4122643">
            <a:off x="28811" y="1028601"/>
            <a:ext cx="508000" cy="30479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Shape 329"/>
          <p:cNvSpPr/>
          <p:nvPr/>
        </p:nvSpPr>
        <p:spPr>
          <a:xfrm>
            <a:off x="3507014" y="677002"/>
            <a:ext cx="1458685" cy="313597"/>
          </a:xfrm>
          <a:prstGeom prst="ellipse">
            <a:avLst/>
          </a:prstGeom>
          <a:noFill/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Shape 330"/>
          <p:cNvSpPr/>
          <p:nvPr/>
        </p:nvSpPr>
        <p:spPr>
          <a:xfrm rot="5400000">
            <a:off x="1930399" y="5460999"/>
            <a:ext cx="304799" cy="7112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Shape 331"/>
          <p:cNvSpPr/>
          <p:nvPr/>
        </p:nvSpPr>
        <p:spPr>
          <a:xfrm rot="3535735">
            <a:off x="10570597" y="1460448"/>
            <a:ext cx="812800" cy="40566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6323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Shape 332"/>
          <p:cNvSpPr/>
          <p:nvPr/>
        </p:nvSpPr>
        <p:spPr>
          <a:xfrm rot="-1952857">
            <a:off x="10007681" y="3886611"/>
            <a:ext cx="386733" cy="7565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6323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6023823" y="4953000"/>
            <a:ext cx="580241" cy="11571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6323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Shape 334"/>
          <p:cNvSpPr/>
          <p:nvPr/>
        </p:nvSpPr>
        <p:spPr>
          <a:xfrm rot="10800000">
            <a:off x="12029585" y="4546599"/>
            <a:ext cx="467214" cy="134033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6323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5" name="Shape 335"/>
          <p:cNvSpPr/>
          <p:nvPr/>
        </p:nvSpPr>
        <p:spPr>
          <a:xfrm>
            <a:off x="7286178" y="3923085"/>
            <a:ext cx="630502" cy="13726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6323E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 txBox="1"/>
          <p:nvPr>
            <p:ph type="title"/>
          </p:nvPr>
        </p:nvSpPr>
        <p:spPr>
          <a:xfrm>
            <a:off x="812800" y="0"/>
            <a:ext cx="9970007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365725" rIns="365725" tIns="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lt1"/>
              </a:buClr>
              <a:buSzPct val="25000"/>
              <a:buFont typeface="Arial"/>
              <a:buNone/>
            </a:pP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Essential Components Of An Effective Individual Plan Of Study:</a:t>
            </a:r>
            <a:b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1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US" sz="2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Portfolio</a:t>
            </a:r>
          </a:p>
        </p:txBody>
      </p:sp>
      <p:pic>
        <p:nvPicPr>
          <p:cNvPr id="341" name="Shape 34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71249" y="1194379"/>
            <a:ext cx="11379200" cy="5071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Shape 3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3716000" y="2413000"/>
            <a:ext cx="906780" cy="148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43" name="Shape 343"/>
          <p:cNvSpPr/>
          <p:nvPr/>
        </p:nvSpPr>
        <p:spPr>
          <a:xfrm rot="1281254">
            <a:off x="108474" y="2333082"/>
            <a:ext cx="325549" cy="174139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/>
          <p:nvPr/>
        </p:nvSpPr>
        <p:spPr>
          <a:xfrm rot="1281254">
            <a:off x="54166" y="3335002"/>
            <a:ext cx="371206" cy="23026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5" name="Shape 345"/>
          <p:cNvSpPr/>
          <p:nvPr/>
        </p:nvSpPr>
        <p:spPr>
          <a:xfrm rot="8753673">
            <a:off x="2108720" y="1671789"/>
            <a:ext cx="406400" cy="211294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flat" cmpd="sng" w="25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60925" lIns="121900" rIns="121900" tIns="60925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KansansCAN-Blank-Template">
  <a:themeElements>
    <a:clrScheme name="KS Can Color Scheme">
      <a:dk1>
        <a:srgbClr val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Banded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