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108038"/>
            <a:ext cx="9448800" cy="25204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CtE student assessment and Data analysis using precision exams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03661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Mike Gross</a:t>
            </a:r>
          </a:p>
          <a:p>
            <a:r>
              <a:rPr lang="en-US" dirty="0" smtClean="0"/>
              <a:t>Junction City High School</a:t>
            </a:r>
          </a:p>
          <a:p>
            <a:r>
              <a:rPr lang="en-US" dirty="0" smtClean="0"/>
              <a:t>Junction City, 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09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End of </a:t>
            </a:r>
            <a:r>
              <a:rPr lang="en-US" sz="3200" u="sng" dirty="0" smtClean="0"/>
              <a:t>course</a:t>
            </a:r>
            <a:r>
              <a:rPr lang="en-US" sz="3200" dirty="0" smtClean="0"/>
              <a:t> assessment</a:t>
            </a:r>
          </a:p>
          <a:p>
            <a:r>
              <a:rPr lang="en-US" sz="3200" dirty="0" smtClean="0"/>
              <a:t>Online</a:t>
            </a:r>
          </a:p>
          <a:p>
            <a:r>
              <a:rPr lang="en-US" sz="3200" dirty="0" smtClean="0"/>
              <a:t>Industry aligned </a:t>
            </a:r>
          </a:p>
          <a:p>
            <a:r>
              <a:rPr lang="en-US" sz="3200" dirty="0" smtClean="0"/>
              <a:t>Certificate </a:t>
            </a:r>
            <a:r>
              <a:rPr lang="en-US" sz="3200" dirty="0" smtClean="0"/>
              <a:t>(Standards on back of certificate)</a:t>
            </a:r>
          </a:p>
          <a:p>
            <a:r>
              <a:rPr lang="en-US" sz="3200" dirty="0" smtClean="0"/>
              <a:t>Pre-test, Post-test AND/OR Single </a:t>
            </a:r>
          </a:p>
          <a:p>
            <a:r>
              <a:rPr lang="en-US" sz="3200" dirty="0" smtClean="0"/>
              <a:t>Assessment can be completed in a class period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751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/>
              <a:t>Certificate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Career Skills Certificate Report (Back of Certificate)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Student Score Report (Pre, Post)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Knowledge Standards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Performance Standards</a:t>
            </a:r>
          </a:p>
          <a:p>
            <a:pPr>
              <a:spcAft>
                <a:spcPts val="12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52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/>
              <a:t>Proctor Standards Report</a:t>
            </a:r>
          </a:p>
          <a:p>
            <a:pPr>
              <a:lnSpc>
                <a:spcPct val="150000"/>
              </a:lnSpc>
            </a:pPr>
            <a:r>
              <a:rPr lang="en-US" sz="4400" dirty="0" smtClean="0"/>
              <a:t>Assessment Standards Report</a:t>
            </a:r>
          </a:p>
          <a:p>
            <a:pPr>
              <a:lnSpc>
                <a:spcPct val="150000"/>
              </a:lnSpc>
            </a:pPr>
            <a:r>
              <a:rPr lang="en-US" sz="4400" dirty="0" smtClean="0"/>
              <a:t>Summary</a:t>
            </a:r>
          </a:p>
          <a:p>
            <a:pPr marL="0" indent="0">
              <a:lnSpc>
                <a:spcPct val="150000"/>
              </a:lnSpc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955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5012"/>
            <a:ext cx="10820400" cy="4443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Summary Suite Report, levels: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District 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School 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Class 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Student 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Assessment Standards (exam)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Details (teacher, exam)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Proctor Standards Report (exam)</a:t>
            </a:r>
          </a:p>
        </p:txBody>
      </p:sp>
    </p:spTree>
    <p:extLst>
      <p:ext uri="{BB962C8B-B14F-4D97-AF65-F5344CB8AC3E}">
        <p14:creationId xmlns:p14="http://schemas.microsoft.com/office/powerpoint/2010/main" val="31558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893" y="441644"/>
            <a:ext cx="9914068" cy="104291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are Using the Data and/or the Assessment: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395" y="1484555"/>
            <a:ext cx="11667566" cy="513139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As a formative, to help students </a:t>
            </a:r>
            <a:r>
              <a:rPr lang="en-US" sz="2800" u="sng" dirty="0" smtClean="0"/>
              <a:t>focus on individual areas for improvement</a:t>
            </a:r>
            <a:r>
              <a:rPr lang="en-US" sz="2800" dirty="0" smtClean="0"/>
              <a:t> prior to post-test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As a formative, to assist teachers in </a:t>
            </a:r>
            <a:r>
              <a:rPr lang="en-US" sz="2800" u="sng" dirty="0" smtClean="0"/>
              <a:t>modifying instruction</a:t>
            </a:r>
            <a:r>
              <a:rPr lang="en-US" sz="2800" dirty="0" smtClean="0"/>
              <a:t> in areas for improvement prior to post-test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T</a:t>
            </a:r>
            <a:r>
              <a:rPr lang="en-US" sz="2800" dirty="0" smtClean="0"/>
              <a:t>o compare course to course, class to class, student to peers, student to standards, course to standards, class to standards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As a student growth measure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As a student terminal assessment for the course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To motivate students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639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199" y="333488"/>
            <a:ext cx="4806876" cy="9681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Ups, Downs, and Workarounds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0" y="1516827"/>
            <a:ext cx="4346088" cy="503457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User friendly for students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User friendly for teachers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Good data for admin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Individual and collective student growth data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Industry alignment and backing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Test security, validity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Data exportability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31398" y="1613648"/>
            <a:ext cx="6788075" cy="5034578"/>
          </a:xfrm>
        </p:spPr>
        <p:txBody>
          <a:bodyPr/>
          <a:lstStyle/>
          <a:p>
            <a:r>
              <a:rPr lang="en-US" dirty="0" smtClean="0"/>
              <a:t>Data sort/aggregate/disaggregate limitations on a few of the reports</a:t>
            </a:r>
          </a:p>
          <a:p>
            <a:pPr marL="0" indent="0">
              <a:buNone/>
            </a:pPr>
            <a:r>
              <a:rPr lang="en-US" b="1" i="1" dirty="0" smtClean="0"/>
              <a:t>Fix: Export</a:t>
            </a:r>
            <a:r>
              <a:rPr lang="en-US" b="1" i="1" dirty="0"/>
              <a:t> </a:t>
            </a:r>
            <a:r>
              <a:rPr lang="en-US" b="1" i="1" dirty="0" smtClean="0"/>
              <a:t>and manually add data as needed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Minor misalignment to courses in some cases</a:t>
            </a:r>
          </a:p>
          <a:p>
            <a:pPr marL="0" indent="0">
              <a:buNone/>
            </a:pPr>
            <a:r>
              <a:rPr lang="en-US" b="1" i="1" dirty="0" smtClean="0"/>
              <a:t>Fix: Crosswalk standards to competencies, don’t use PE as sole assessment tool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End of course… need end of pathway.</a:t>
            </a:r>
          </a:p>
          <a:p>
            <a:pPr marL="0" indent="0">
              <a:buNone/>
            </a:pPr>
            <a:r>
              <a:rPr lang="en-US" b="1" i="1" dirty="0" smtClean="0"/>
              <a:t>Fix: Combine individual course assessments to show an end of path summative assessment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77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293</TotalTime>
  <Words>289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CtE student assessment and Data analysis using precision exams</vt:lpstr>
      <vt:lpstr>Precision Exams</vt:lpstr>
      <vt:lpstr>Student a</vt:lpstr>
      <vt:lpstr>Teacher</vt:lpstr>
      <vt:lpstr>Admin</vt:lpstr>
      <vt:lpstr>We are Using the Data and/or the Assessment:</vt:lpstr>
      <vt:lpstr>Ups, Downs, and Workarounds</vt:lpstr>
    </vt:vector>
  </TitlesOfParts>
  <Company>Geary County Schools USD 475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CtE student assessment and Data analysis using precision exams</dc:title>
  <dc:creator>Gross, Michael</dc:creator>
  <cp:lastModifiedBy>Gross, Michael</cp:lastModifiedBy>
  <cp:revision>15</cp:revision>
  <dcterms:created xsi:type="dcterms:W3CDTF">2017-01-31T17:12:23Z</dcterms:created>
  <dcterms:modified xsi:type="dcterms:W3CDTF">2017-02-01T17:22:35Z</dcterms:modified>
</cp:coreProperties>
</file>