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1" r:id="rId6"/>
    <p:sldId id="259" r:id="rId7"/>
    <p:sldId id="262" r:id="rId8"/>
    <p:sldId id="260" r:id="rId9"/>
    <p:sldId id="263" r:id="rId10"/>
    <p:sldId id="264" r:id="rId11"/>
    <p:sldId id="265" r:id="rId12"/>
    <p:sldId id="268" r:id="rId13"/>
    <p:sldId id="266" r:id="rId14"/>
    <p:sldId id="267" r:id="rId15"/>
    <p:sldId id="27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3678303"/>
          </a:xfrm>
        </p:spPr>
        <p:txBody>
          <a:bodyPr anchor="t" anchorCtr="0"/>
          <a:lstStyle>
            <a:lvl1pPr algn="l">
              <a:defRPr sz="3200"/>
            </a:lvl1pPr>
            <a:lvl2pPr algn="l">
              <a:defRPr sz="2400"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forum/#!forum/ks-health-biomed-biochem-teachers" TargetMode="External"/><Relationship Id="rId2" Type="http://schemas.openxmlformats.org/officeDocument/2006/relationships/hyperlink" Target="mailto:mkollman@ksd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forms/crqjzzmANUo7VIYw2" TargetMode="External"/><Relationship Id="rId4" Type="http://schemas.openxmlformats.org/officeDocument/2006/relationships/hyperlink" Target="https://www.facebook.com/kshealthscienceteacher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ecisionexams.com" TargetMode="External"/><Relationship Id="rId2" Type="http://schemas.openxmlformats.org/officeDocument/2006/relationships/hyperlink" Target="http://www.healthscienceconsortium.org/assessmen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yarcade.com/" TargetMode="External"/><Relationship Id="rId2" Type="http://schemas.openxmlformats.org/officeDocument/2006/relationships/hyperlink" Target="http://msjensen.cbs.umn.edu/webanatom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kshealthscienceteachers/videos/184590174569493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Health &amp; Bio Sciences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Martin Kollman</a:t>
            </a:r>
            <a:endParaRPr lang="en-US" sz="2400" dirty="0"/>
          </a:p>
        </p:txBody>
      </p:sp>
      <p:pic>
        <p:nvPicPr>
          <p:cNvPr id="1026" name="Picture 2" descr="Image may contain: 2 people, people smiling, people standing and in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12" y="3075812"/>
            <a:ext cx="6723888" cy="37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191" y="3194892"/>
            <a:ext cx="425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February CTE Conference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3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with Others!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4330473"/>
          </a:xfrm>
        </p:spPr>
        <p:txBody>
          <a:bodyPr/>
          <a:lstStyle/>
          <a:p>
            <a:r>
              <a:rPr lang="en-US" dirty="0" smtClean="0"/>
              <a:t>KSDE Listserv: </a:t>
            </a:r>
            <a:r>
              <a:rPr lang="en-US" dirty="0" smtClean="0">
                <a:hlinkClick r:id="rId2"/>
              </a:rPr>
              <a:t>mkollman@ksde.org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Google </a:t>
            </a:r>
            <a:r>
              <a:rPr lang="en-US" dirty="0"/>
              <a:t>Group: </a:t>
            </a:r>
            <a:r>
              <a:rPr lang="en-US" dirty="0">
                <a:hlinkClick r:id="rId3"/>
              </a:rPr>
              <a:t>https://groups.google.com/forum/#!</a:t>
            </a:r>
            <a:r>
              <a:rPr lang="en-US" dirty="0" smtClean="0">
                <a:hlinkClick r:id="rId3"/>
              </a:rPr>
              <a:t>forum/ks-health-biomed-biochem-teachers</a:t>
            </a:r>
            <a:r>
              <a:rPr lang="en-US" dirty="0" smtClean="0"/>
              <a:t> </a:t>
            </a:r>
          </a:p>
          <a:p>
            <a:r>
              <a:rPr lang="en-US" dirty="0"/>
              <a:t>Facebook: </a:t>
            </a:r>
            <a:r>
              <a:rPr lang="en-US" dirty="0">
                <a:hlinkClick r:id="rId4"/>
              </a:rPr>
              <a:t>https://www.facebook.com/kshealthscienceteachers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Butler Workshop - Feb 22</a:t>
            </a:r>
            <a:r>
              <a:rPr lang="en-US" baseline="30000" dirty="0" smtClean="0"/>
              <a:t>nd</a:t>
            </a:r>
            <a:r>
              <a:rPr lang="en-US" dirty="0" smtClean="0"/>
              <a:t> – </a:t>
            </a:r>
            <a:r>
              <a:rPr lang="en-US" dirty="0"/>
              <a:t>El Dorado, KS: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goo.gl/forms/crqjzzmANUo7VIYw2</a:t>
            </a:r>
            <a:r>
              <a:rPr lang="en-US" dirty="0" smtClean="0"/>
              <a:t> </a:t>
            </a:r>
          </a:p>
          <a:p>
            <a:r>
              <a:rPr lang="en-US" dirty="0" smtClean="0"/>
              <a:t>Other Events &amp; Activities?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447369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PassAssured</a:t>
            </a:r>
            <a:r>
              <a:rPr lang="en-US" dirty="0" smtClean="0"/>
              <a:t> – Training for Pharmacy Tech ($11-$15/</a:t>
            </a:r>
            <a:r>
              <a:rPr lang="en-US" dirty="0" err="1" smtClean="0"/>
              <a:t>hr</a:t>
            </a:r>
            <a:r>
              <a:rPr lang="en-US" dirty="0" smtClean="0"/>
              <a:t>) &amp; Medical Billing/Coding is coming out in 2017.</a:t>
            </a:r>
          </a:p>
          <a:p>
            <a:r>
              <a:rPr lang="en-US" b="1" dirty="0" smtClean="0"/>
              <a:t>National </a:t>
            </a:r>
            <a:r>
              <a:rPr lang="en-US" b="1" dirty="0" err="1" smtClean="0"/>
              <a:t>Healthcareer</a:t>
            </a:r>
            <a:r>
              <a:rPr lang="en-US" b="1" dirty="0" smtClean="0"/>
              <a:t> Association (NHA) </a:t>
            </a:r>
            <a:r>
              <a:rPr lang="en-US" dirty="0" smtClean="0"/>
              <a:t>– Medical Assistant Certification (CCMA), Phlebotomy Tech, Medical Admin Assistant, EKG Tech, Billing &amp; Coding &amp; more……..</a:t>
            </a:r>
          </a:p>
          <a:p>
            <a:r>
              <a:rPr lang="en-US" b="1" dirty="0" err="1" smtClean="0"/>
              <a:t>iCEV</a:t>
            </a:r>
            <a:r>
              <a:rPr lang="en-US" b="1" dirty="0" smtClean="0"/>
              <a:t> –</a:t>
            </a:r>
            <a:r>
              <a:rPr lang="en-US" dirty="0" smtClean="0"/>
              <a:t> Online resources for teacher &amp; students with career information, videos, online assignments and certification opportunities.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7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2755062"/>
          </a:xfrm>
        </p:spPr>
        <p:txBody>
          <a:bodyPr>
            <a:normAutofit/>
          </a:bodyPr>
          <a:lstStyle/>
          <a:p>
            <a:r>
              <a:rPr lang="en-US" b="1" dirty="0" smtClean="0"/>
              <a:t>Anatomy In Clay</a:t>
            </a:r>
            <a:r>
              <a:rPr lang="en-US" dirty="0" smtClean="0"/>
              <a:t> – Hands-on learning for anatomy with skeletal structure model and clay.  Human, dog, horse and individual specific area human models.</a:t>
            </a:r>
          </a:p>
          <a:p>
            <a:r>
              <a:rPr lang="en-US" b="1" dirty="0" err="1" smtClean="0"/>
              <a:t>Goodheart-Willcox</a:t>
            </a:r>
            <a:r>
              <a:rPr lang="en-US" b="1" dirty="0" smtClean="0"/>
              <a:t> </a:t>
            </a:r>
            <a:r>
              <a:rPr lang="en-US" dirty="0" smtClean="0"/>
              <a:t>– Print, digital &amp; online lesson plans, exams, PPTs, workbook &amp; website for: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42" y="4882298"/>
            <a:ext cx="11126066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 to Health </a:t>
            </a:r>
            <a:r>
              <a:rPr lang="en-US" sz="2400" dirty="0" smtClean="0"/>
              <a:t>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Intro </a:t>
            </a:r>
            <a:r>
              <a:rPr lang="en-US" sz="2400" dirty="0"/>
              <a:t>to Medical Terminology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Medical Terminology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Charting </a:t>
            </a:r>
            <a:r>
              <a:rPr lang="en-US" sz="2400" dirty="0"/>
              <a:t>Your </a:t>
            </a:r>
            <a:r>
              <a:rPr lang="en-US" sz="2400" dirty="0" smtClean="0"/>
              <a:t>Career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Anatomy </a:t>
            </a:r>
            <a:r>
              <a:rPr lang="en-US" sz="2400" dirty="0"/>
              <a:t>&amp; </a:t>
            </a:r>
            <a:r>
              <a:rPr lang="en-US" sz="2400" dirty="0" smtClean="0"/>
              <a:t>Physiology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Essential </a:t>
            </a:r>
            <a:r>
              <a:rPr lang="en-US" sz="2400" dirty="0"/>
              <a:t>Skills for Health Career </a:t>
            </a:r>
            <a:r>
              <a:rPr lang="en-US" sz="2400" dirty="0" smtClean="0"/>
              <a:t>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Medical </a:t>
            </a:r>
            <a:r>
              <a:rPr lang="en-US" sz="2400" dirty="0"/>
              <a:t>Law &amp; Professional </a:t>
            </a:r>
            <a:r>
              <a:rPr lang="en-US" sz="2400" dirty="0" smtClean="0"/>
              <a:t>Ethics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Health </a:t>
            </a:r>
            <a:r>
              <a:rPr lang="en-US" sz="2400" dirty="0"/>
              <a:t>Science Concepts &amp; Applications.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671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Publishers &amp;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4440641"/>
          </a:xfrm>
        </p:spPr>
        <p:txBody>
          <a:bodyPr>
            <a:normAutofit/>
          </a:bodyPr>
          <a:lstStyle/>
          <a:p>
            <a:r>
              <a:rPr lang="en-US" dirty="0" smtClean="0"/>
              <a:t>Precision Exams – National Health </a:t>
            </a:r>
            <a:r>
              <a:rPr lang="en-US" dirty="0"/>
              <a:t>Science </a:t>
            </a:r>
            <a:r>
              <a:rPr lang="en-US" dirty="0" smtClean="0"/>
              <a:t>Assessment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://www.healthscienceconsortium.org/assessment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Member Price Discount ($12)</a:t>
            </a:r>
          </a:p>
          <a:p>
            <a:pPr lvl="1"/>
            <a:r>
              <a:rPr lang="en-US" dirty="0" smtClean="0"/>
              <a:t>To Setup: </a:t>
            </a:r>
            <a:r>
              <a:rPr lang="en-US" dirty="0"/>
              <a:t>801-653-9356   – or – </a:t>
            </a:r>
            <a:r>
              <a:rPr lang="en-US" dirty="0" smtClean="0">
                <a:hlinkClick r:id="rId3"/>
              </a:rPr>
              <a:t>support@precisionexams.com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18 other end of class assessments, certifications &amp; stackable options for pathway.</a:t>
            </a:r>
          </a:p>
          <a:p>
            <a:pPr lvl="1"/>
            <a:r>
              <a:rPr lang="en-US" dirty="0" smtClean="0"/>
              <a:t>Biotechnology, Dental, Exercise Science, Food &amp; Nutrition, A&amp;P, Medical Assistant, Forensics, Medical Terminology, Nutrition &amp; Wellness, Tech Enhanced A&amp;P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9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Health Science Assessment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46" t="17105" r="20419" b="6856"/>
          <a:stretch/>
        </p:blipFill>
        <p:spPr>
          <a:xfrm>
            <a:off x="371869" y="2104220"/>
            <a:ext cx="4846758" cy="36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32" t="24776" r="28061" b="21286"/>
          <a:stretch/>
        </p:blipFill>
        <p:spPr>
          <a:xfrm>
            <a:off x="5284729" y="1961112"/>
            <a:ext cx="6764050" cy="481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8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&amp;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Anatomy - </a:t>
            </a:r>
            <a:r>
              <a:rPr lang="en-US" dirty="0">
                <a:hlinkClick r:id="rId2"/>
              </a:rPr>
              <a:t>http://msjensen.cbs.umn.edu/webanatomy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Anatomy Arcade - </a:t>
            </a:r>
            <a:r>
              <a:rPr lang="en-US" dirty="0">
                <a:hlinkClick r:id="rId3"/>
              </a:rPr>
              <a:t>http://www.anatomyarcade.com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One </a:t>
            </a:r>
            <a:r>
              <a:rPr lang="en-US"/>
              <a:t>Minute Heart Video - </a:t>
            </a:r>
            <a:r>
              <a:rPr lang="en-US">
                <a:hlinkClick r:id="rId4"/>
              </a:rPr>
              <a:t>https://</a:t>
            </a:r>
            <a:r>
              <a:rPr lang="en-US">
                <a:hlinkClick r:id="rId4"/>
              </a:rPr>
              <a:t>www.facebook.com/kshealthscienceteachers/videos/1845901745694934</a:t>
            </a:r>
            <a:r>
              <a:rPr lang="en-US" smtClean="0">
                <a:hlinkClick r:id="rId4"/>
              </a:rPr>
              <a:t>/</a:t>
            </a: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9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Resources Do you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Books &amp; Curriculum</a:t>
            </a:r>
          </a:p>
          <a:p>
            <a:r>
              <a:rPr lang="en-US" dirty="0" smtClean="0"/>
              <a:t>Online Resources</a:t>
            </a:r>
          </a:p>
          <a:p>
            <a:r>
              <a:rPr lang="en-US" dirty="0" smtClean="0"/>
              <a:t>Apps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3074" name="Picture 2" descr="http://anatomyinclay.com/aic/wp-content/uploads/2011/08/MAClassicR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431" y="1971889"/>
            <a:ext cx="3809044" cy="48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originals/31/d2/32/31d232f78ce8a6068f8f6b470722628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63" y="3491562"/>
            <a:ext cx="3288152" cy="31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2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&amp; Bio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180496"/>
            <a:ext cx="11029615" cy="4319456"/>
          </a:xfrm>
        </p:spPr>
        <p:txBody>
          <a:bodyPr>
            <a:normAutofit/>
          </a:bodyPr>
          <a:lstStyle/>
          <a:p>
            <a:r>
              <a:rPr lang="en-US" dirty="0" smtClean="0"/>
              <a:t>Health Science</a:t>
            </a:r>
          </a:p>
          <a:p>
            <a:r>
              <a:rPr lang="en-US" dirty="0" smtClean="0"/>
              <a:t>Biomedical</a:t>
            </a:r>
          </a:p>
          <a:p>
            <a:r>
              <a:rPr lang="en-US" dirty="0" smtClean="0"/>
              <a:t>Biochemistry</a:t>
            </a:r>
          </a:p>
          <a:p>
            <a:endParaRPr lang="en-US" dirty="0"/>
          </a:p>
          <a:p>
            <a:r>
              <a:rPr lang="en-US" dirty="0" smtClean="0"/>
              <a:t>Teachers: Biology, Chemistry, P.E., FACS, Health, Agriculture, Engineering, Athletic Trainers, and professionals (RN, MD, LPN, PA, EMT, Fire Fighter, Rad Tech…..)</a:t>
            </a:r>
            <a:endParaRPr lang="en-US" dirty="0"/>
          </a:p>
        </p:txBody>
      </p:sp>
      <p:pic>
        <p:nvPicPr>
          <p:cNvPr id="2050" name="Picture 2" descr="Image may contain: 4 people, people sitting and indo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32424"/>
          <a:stretch/>
        </p:blipFill>
        <p:spPr bwMode="auto">
          <a:xfrm flipH="1">
            <a:off x="7913967" y="913616"/>
            <a:ext cx="3521540" cy="329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401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Introduce Yourselves!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– Martin Kollman</a:t>
            </a:r>
          </a:p>
          <a:p>
            <a:r>
              <a:rPr lang="en-US" dirty="0" smtClean="0"/>
              <a:t>School - KSDE</a:t>
            </a:r>
          </a:p>
          <a:p>
            <a:r>
              <a:rPr lang="en-US" dirty="0" smtClean="0"/>
              <a:t>What you teach – Informatics, Teacher Ed</a:t>
            </a:r>
            <a:br>
              <a:rPr lang="en-US" dirty="0" smtClean="0"/>
            </a:br>
            <a:r>
              <a:rPr lang="en-US" dirty="0" smtClean="0"/>
              <a:t>, Health &amp; Tech Studies</a:t>
            </a:r>
          </a:p>
          <a:p>
            <a:r>
              <a:rPr lang="en-US" dirty="0" smtClean="0"/>
              <a:t>Favorite teaching resource – </a:t>
            </a:r>
            <a:r>
              <a:rPr lang="en-US" dirty="0" err="1" smtClean="0"/>
              <a:t>Plickers</a:t>
            </a:r>
            <a:r>
              <a:rPr lang="en-US" dirty="0" smtClean="0"/>
              <a:t> (card) &amp;</a:t>
            </a:r>
            <a:br>
              <a:rPr lang="en-US" dirty="0" smtClean="0"/>
            </a:br>
            <a:r>
              <a:rPr lang="en-US" dirty="0" smtClean="0"/>
              <a:t>Poll Everywhere (text)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713" y="2180496"/>
            <a:ext cx="3027114" cy="4036152"/>
          </a:xfrm>
          <a:prstGeom prst="rect">
            <a:avLst/>
          </a:prstGeom>
        </p:spPr>
      </p:pic>
      <p:pic>
        <p:nvPicPr>
          <p:cNvPr id="4098" name="Picture 2" descr="http://4.bp.blogspot.com/--_obUmaGeoY/U7hc7TJESDI/AAAAAAAAF-I/dqK6xF19N4g/s1600/Plick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42583"/>
            <a:ext cx="1797777" cy="13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43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731" t="23125" r="17346" b="2405"/>
          <a:stretch/>
        </p:blipFill>
        <p:spPr>
          <a:xfrm>
            <a:off x="1861854" y="583895"/>
            <a:ext cx="8306718" cy="62664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44839" y="771181"/>
            <a:ext cx="1200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116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54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Revising Health Science 1, 2 &amp; 3</a:t>
            </a:r>
          </a:p>
          <a:p>
            <a:pPr lvl="1"/>
            <a:r>
              <a:rPr lang="en-US" dirty="0" smtClean="0"/>
              <a:t>Have a consistent set of competencies that are more specific.</a:t>
            </a:r>
          </a:p>
          <a:p>
            <a:pPr lvl="1"/>
            <a:r>
              <a:rPr lang="en-US" dirty="0" smtClean="0"/>
              <a:t>Better alignment to needs of postsecondary programs and careers.</a:t>
            </a:r>
          </a:p>
          <a:p>
            <a:r>
              <a:rPr lang="en-US" dirty="0" smtClean="0"/>
              <a:t>Add Exercise Science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1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41" t="22878" r="13578" b="3272"/>
          <a:stretch/>
        </p:blipFill>
        <p:spPr>
          <a:xfrm>
            <a:off x="1619480" y="594912"/>
            <a:ext cx="8934679" cy="627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4499" y="771181"/>
            <a:ext cx="94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52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61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Reevaluate the introductory course options and competencies.</a:t>
            </a:r>
          </a:p>
          <a:p>
            <a:r>
              <a:rPr lang="en-US" dirty="0" smtClean="0"/>
              <a:t>Rewrite some of the course competencies in engineering areas to make sure they aren’t copies of PLTW.</a:t>
            </a:r>
          </a:p>
          <a:p>
            <a:r>
              <a:rPr lang="en-US" dirty="0" smtClean="0"/>
              <a:t>Engineering courses are up for review.</a:t>
            </a:r>
          </a:p>
        </p:txBody>
      </p:sp>
    </p:spTree>
    <p:extLst>
      <p:ext uri="{BB962C8B-B14F-4D97-AF65-F5344CB8AC3E}">
        <p14:creationId xmlns:p14="http://schemas.microsoft.com/office/powerpoint/2010/main" val="145107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18" t="22878" r="14016" b="3272"/>
          <a:stretch/>
        </p:blipFill>
        <p:spPr>
          <a:xfrm>
            <a:off x="1630497" y="572879"/>
            <a:ext cx="8890613" cy="629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4499" y="771181"/>
            <a:ext cx="947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46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Reevaluate the introductory course options and competencies.</a:t>
            </a:r>
          </a:p>
          <a:p>
            <a:r>
              <a:rPr lang="en-US" dirty="0" smtClean="0"/>
              <a:t>Rewrite some of the course competencies in engineering areas to make sure they aren’t copies of PLTW.</a:t>
            </a:r>
          </a:p>
          <a:p>
            <a:r>
              <a:rPr lang="en-US" dirty="0" smtClean="0"/>
              <a:t>Engineering courses are up for review.</a:t>
            </a:r>
          </a:p>
          <a:p>
            <a:r>
              <a:rPr lang="en-US" dirty="0" smtClean="0"/>
              <a:t>Does this meet needs of local industry and college programs?</a:t>
            </a:r>
          </a:p>
        </p:txBody>
      </p:sp>
    </p:spTree>
    <p:extLst>
      <p:ext uri="{BB962C8B-B14F-4D97-AF65-F5344CB8AC3E}">
        <p14:creationId xmlns:p14="http://schemas.microsoft.com/office/powerpoint/2010/main" val="25074164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256</TotalTime>
  <Words>455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 2</vt:lpstr>
      <vt:lpstr>Dividend</vt:lpstr>
      <vt:lpstr>Health &amp; Bio Sciences</vt:lpstr>
      <vt:lpstr>Health &amp; Bio Sciences</vt:lpstr>
      <vt:lpstr>Introduce Yourselves!</vt:lpstr>
      <vt:lpstr>PowerPoint Presentation</vt:lpstr>
      <vt:lpstr>Proposed Changes</vt:lpstr>
      <vt:lpstr>PowerPoint Presentation</vt:lpstr>
      <vt:lpstr>Proposed Changes</vt:lpstr>
      <vt:lpstr>PowerPoint Presentation</vt:lpstr>
      <vt:lpstr>Proposed Changes</vt:lpstr>
      <vt:lpstr>Connect with Others!</vt:lpstr>
      <vt:lpstr>Publishers &amp; Resources</vt:lpstr>
      <vt:lpstr>Publishers &amp; Resources</vt:lpstr>
      <vt:lpstr>Publishers &amp; Resources</vt:lpstr>
      <vt:lpstr>National Health Science Assessment</vt:lpstr>
      <vt:lpstr>Anatomy &amp; Physiology</vt:lpstr>
      <vt:lpstr>What Resources Do you Have?</vt:lpstr>
    </vt:vector>
  </TitlesOfParts>
  <Company>KSDE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&amp; Bio Sciences</dc:title>
  <dc:creator>Martin L. Kollman</dc:creator>
  <cp:lastModifiedBy>Martin L. Kollman</cp:lastModifiedBy>
  <cp:revision>16</cp:revision>
  <dcterms:created xsi:type="dcterms:W3CDTF">2017-02-06T15:15:50Z</dcterms:created>
  <dcterms:modified xsi:type="dcterms:W3CDTF">2017-02-09T18:55:08Z</dcterms:modified>
</cp:coreProperties>
</file>